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99" r:id="rId5"/>
    <p:sldId id="676" r:id="rId6"/>
    <p:sldId id="261" r:id="rId7"/>
    <p:sldId id="677" r:id="rId8"/>
    <p:sldId id="678" r:id="rId9"/>
    <p:sldId id="679" r:id="rId10"/>
    <p:sldId id="680" r:id="rId11"/>
    <p:sldId id="682" r:id="rId12"/>
    <p:sldId id="683" r:id="rId13"/>
    <p:sldId id="684" r:id="rId14"/>
    <p:sldId id="685" r:id="rId15"/>
    <p:sldId id="686" r:id="rId16"/>
    <p:sldId id="687" r:id="rId17"/>
    <p:sldId id="689" r:id="rId18"/>
    <p:sldId id="690" r:id="rId19"/>
    <p:sldId id="691" r:id="rId20"/>
    <p:sldId id="694" r:id="rId21"/>
    <p:sldId id="695" r:id="rId22"/>
    <p:sldId id="696" r:id="rId23"/>
    <p:sldId id="697" r:id="rId24"/>
    <p:sldId id="693" r:id="rId25"/>
    <p:sldId id="692" r:id="rId26"/>
    <p:sldId id="699" r:id="rId27"/>
    <p:sldId id="698" r:id="rId28"/>
    <p:sldId id="700" r:id="rId29"/>
    <p:sldId id="701" r:id="rId30"/>
    <p:sldId id="702" r:id="rId31"/>
    <p:sldId id="705" r:id="rId32"/>
    <p:sldId id="703" r:id="rId33"/>
    <p:sldId id="704" r:id="rId34"/>
    <p:sldId id="707" r:id="rId35"/>
    <p:sldId id="706" r:id="rId36"/>
    <p:sldId id="675" r:id="rId37"/>
    <p:sldId id="298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Quattrocento Sans" panose="020B0502050000020003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dWhDBqbsYqDdn8m7e0HvBZGk2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006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customschemas.google.com/relationships/presentationmetadata" Target="metadata"/><Relationship Id="rId6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h Nguyen" userId="75ea2f2f01fb72ed" providerId="LiveId" clId="{81F94F31-BEA4-104A-A5A7-8E573C6DCE7E}"/>
    <pc:docChg chg="undo custSel addSld delSld modSld sldOrd">
      <pc:chgData name="Dinh Nguyen" userId="75ea2f2f01fb72ed" providerId="LiveId" clId="{81F94F31-BEA4-104A-A5A7-8E573C6DCE7E}" dt="2023-05-23T23:53:43.935" v="685" actId="1076"/>
      <pc:docMkLst>
        <pc:docMk/>
      </pc:docMkLst>
      <pc:sldChg chg="modSp mod">
        <pc:chgData name="Dinh Nguyen" userId="75ea2f2f01fb72ed" providerId="LiveId" clId="{81F94F31-BEA4-104A-A5A7-8E573C6DCE7E}" dt="2023-05-23T21:48:41.886" v="1"/>
        <pc:sldMkLst>
          <pc:docMk/>
          <pc:sldMk cId="0" sldId="256"/>
        </pc:sldMkLst>
        <pc:spChg chg="mod">
          <ac:chgData name="Dinh Nguyen" userId="75ea2f2f01fb72ed" providerId="LiveId" clId="{81F94F31-BEA4-104A-A5A7-8E573C6DCE7E}" dt="2023-05-23T21:48:41.886" v="1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81F94F31-BEA4-104A-A5A7-8E573C6DCE7E}" dt="2023-05-23T21:49:26.753" v="15" actId="20577"/>
        <pc:sldMkLst>
          <pc:docMk/>
          <pc:sldMk cId="0" sldId="257"/>
        </pc:sldMkLst>
        <pc:spChg chg="mod">
          <ac:chgData name="Dinh Nguyen" userId="75ea2f2f01fb72ed" providerId="LiveId" clId="{81F94F31-BEA4-104A-A5A7-8E573C6DCE7E}" dt="2023-05-23T21:49:26.753" v="15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81F94F31-BEA4-104A-A5A7-8E573C6DCE7E}" dt="2023-05-23T21:49:38.427" v="26" actId="20577"/>
        <pc:sldMkLst>
          <pc:docMk/>
          <pc:sldMk cId="0" sldId="259"/>
        </pc:sldMkLst>
        <pc:spChg chg="mod">
          <ac:chgData name="Dinh Nguyen" userId="75ea2f2f01fb72ed" providerId="LiveId" clId="{81F94F31-BEA4-104A-A5A7-8E573C6DCE7E}" dt="2023-05-23T21:49:38.427" v="26" actId="20577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81F94F31-BEA4-104A-A5A7-8E573C6DCE7E}" dt="2023-05-23T21:48:53.559" v="3" actId="20577"/>
        <pc:sldMkLst>
          <pc:docMk/>
          <pc:sldMk cId="0" sldId="260"/>
        </pc:sldMkLst>
        <pc:spChg chg="mod">
          <ac:chgData name="Dinh Nguyen" userId="75ea2f2f01fb72ed" providerId="LiveId" clId="{81F94F31-BEA4-104A-A5A7-8E573C6DCE7E}" dt="2023-05-23T21:48:53.559" v="3" actId="20577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mod">
        <pc:chgData name="Dinh Nguyen" userId="75ea2f2f01fb72ed" providerId="LiveId" clId="{81F94F31-BEA4-104A-A5A7-8E573C6DCE7E}" dt="2023-05-23T22:01:40.681" v="102" actId="1076"/>
        <pc:sldMkLst>
          <pc:docMk/>
          <pc:sldMk cId="0" sldId="261"/>
        </pc:sldMkLst>
        <pc:spChg chg="mod">
          <ac:chgData name="Dinh Nguyen" userId="75ea2f2f01fb72ed" providerId="LiveId" clId="{81F94F31-BEA4-104A-A5A7-8E573C6DCE7E}" dt="2023-05-23T21:55:16.997" v="50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1:59:57.780" v="90" actId="14100"/>
          <ac:spMkLst>
            <pc:docMk/>
            <pc:sldMk cId="0" sldId="261"/>
            <ac:spMk id="140" creationId="{00000000-0000-0000-0000-000000000000}"/>
          </ac:spMkLst>
        </pc:spChg>
        <pc:picChg chg="del">
          <ac:chgData name="Dinh Nguyen" userId="75ea2f2f01fb72ed" providerId="LiveId" clId="{81F94F31-BEA4-104A-A5A7-8E573C6DCE7E}" dt="2023-05-23T21:55:07.683" v="49" actId="478"/>
          <ac:picMkLst>
            <pc:docMk/>
            <pc:sldMk cId="0" sldId="261"/>
            <ac:picMk id="2" creationId="{8B18E224-77BF-5490-8717-A7646EC00AA1}"/>
          </ac:picMkLst>
        </pc:picChg>
        <pc:picChg chg="del">
          <ac:chgData name="Dinh Nguyen" userId="75ea2f2f01fb72ed" providerId="LiveId" clId="{81F94F31-BEA4-104A-A5A7-8E573C6DCE7E}" dt="2023-05-23T21:55:07.683" v="49" actId="478"/>
          <ac:picMkLst>
            <pc:docMk/>
            <pc:sldMk cId="0" sldId="261"/>
            <ac:picMk id="3" creationId="{D10776C6-8A9D-5C6A-F53A-C90BD3637552}"/>
          </ac:picMkLst>
        </pc:picChg>
        <pc:picChg chg="add mod">
          <ac:chgData name="Dinh Nguyen" userId="75ea2f2f01fb72ed" providerId="LiveId" clId="{81F94F31-BEA4-104A-A5A7-8E573C6DCE7E}" dt="2023-05-23T22:01:40.681" v="102" actId="1076"/>
          <ac:picMkLst>
            <pc:docMk/>
            <pc:sldMk cId="0" sldId="261"/>
            <ac:picMk id="1026" creationId="{F5E76BE2-1783-AA67-CB04-8493476394AE}"/>
          </ac:picMkLst>
        </pc:picChg>
        <pc:picChg chg="add mod">
          <ac:chgData name="Dinh Nguyen" userId="75ea2f2f01fb72ed" providerId="LiveId" clId="{81F94F31-BEA4-104A-A5A7-8E573C6DCE7E}" dt="2023-05-23T22:01:34.298" v="101" actId="14100"/>
          <ac:picMkLst>
            <pc:docMk/>
            <pc:sldMk cId="0" sldId="261"/>
            <ac:picMk id="1028" creationId="{7F203AE7-80BC-E46B-967E-355B589528BA}"/>
          </ac:picMkLst>
        </pc:picChg>
      </pc:sldChg>
      <pc:sldChg chg="addSp delSp modSp add mod">
        <pc:chgData name="Dinh Nguyen" userId="75ea2f2f01fb72ed" providerId="LiveId" clId="{81F94F31-BEA4-104A-A5A7-8E573C6DCE7E}" dt="2023-05-23T23:48:35.898" v="519" actId="20577"/>
        <pc:sldMkLst>
          <pc:docMk/>
          <pc:sldMk cId="2886845239" sldId="299"/>
        </pc:sldMkLst>
        <pc:spChg chg="mod">
          <ac:chgData name="Dinh Nguyen" userId="75ea2f2f01fb72ed" providerId="LiveId" clId="{81F94F31-BEA4-104A-A5A7-8E573C6DCE7E}" dt="2023-05-23T23:48:35.898" v="519" actId="20577"/>
          <ac:spMkLst>
            <pc:docMk/>
            <pc:sldMk cId="2886845239" sldId="299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2:21:47.042" v="192" actId="255"/>
          <ac:spMkLst>
            <pc:docMk/>
            <pc:sldMk cId="2886845239" sldId="299"/>
            <ac:spMk id="140" creationId="{00000000-0000-0000-0000-000000000000}"/>
          </ac:spMkLst>
        </pc:spChg>
        <pc:picChg chg="add mod">
          <ac:chgData name="Dinh Nguyen" userId="75ea2f2f01fb72ed" providerId="LiveId" clId="{81F94F31-BEA4-104A-A5A7-8E573C6DCE7E}" dt="2023-05-23T22:16:51.196" v="173" actId="208"/>
          <ac:picMkLst>
            <pc:docMk/>
            <pc:sldMk cId="2886845239" sldId="299"/>
            <ac:picMk id="3" creationId="{34420B57-19B7-FD40-5DE8-85E4CFD8E881}"/>
          </ac:picMkLst>
        </pc:picChg>
        <pc:picChg chg="add mod">
          <ac:chgData name="Dinh Nguyen" userId="75ea2f2f01fb72ed" providerId="LiveId" clId="{81F94F31-BEA4-104A-A5A7-8E573C6DCE7E}" dt="2023-05-23T22:21:41.927" v="191" actId="1076"/>
          <ac:picMkLst>
            <pc:docMk/>
            <pc:sldMk cId="2886845239" sldId="299"/>
            <ac:picMk id="5" creationId="{321677EE-98D4-7CE0-B606-DB29116F2D9E}"/>
          </ac:picMkLst>
        </pc:picChg>
        <pc:picChg chg="del">
          <ac:chgData name="Dinh Nguyen" userId="75ea2f2f01fb72ed" providerId="LiveId" clId="{81F94F31-BEA4-104A-A5A7-8E573C6DCE7E}" dt="2023-05-23T22:11:34.265" v="122" actId="478"/>
          <ac:picMkLst>
            <pc:docMk/>
            <pc:sldMk cId="2886845239" sldId="299"/>
            <ac:picMk id="1026" creationId="{F5E76BE2-1783-AA67-CB04-8493476394AE}"/>
          </ac:picMkLst>
        </pc:picChg>
        <pc:picChg chg="del">
          <ac:chgData name="Dinh Nguyen" userId="75ea2f2f01fb72ed" providerId="LiveId" clId="{81F94F31-BEA4-104A-A5A7-8E573C6DCE7E}" dt="2023-05-23T22:11:34.265" v="122" actId="478"/>
          <ac:picMkLst>
            <pc:docMk/>
            <pc:sldMk cId="2886845239" sldId="299"/>
            <ac:picMk id="1028" creationId="{7F203AE7-80BC-E46B-967E-355B589528BA}"/>
          </ac:picMkLst>
        </pc:picChg>
      </pc:sldChg>
      <pc:sldChg chg="del">
        <pc:chgData name="Dinh Nguyen" userId="75ea2f2f01fb72ed" providerId="LiveId" clId="{81F94F31-BEA4-104A-A5A7-8E573C6DCE7E}" dt="2023-05-23T21:49:46.339" v="27" actId="2696"/>
        <pc:sldMkLst>
          <pc:docMk/>
          <pc:sldMk cId="3029195662" sldId="299"/>
        </pc:sldMkLst>
      </pc:sldChg>
      <pc:sldChg chg="del">
        <pc:chgData name="Dinh Nguyen" userId="75ea2f2f01fb72ed" providerId="LiveId" clId="{81F94F31-BEA4-104A-A5A7-8E573C6DCE7E}" dt="2023-05-23T21:49:46.347" v="35" actId="2696"/>
        <pc:sldMkLst>
          <pc:docMk/>
          <pc:sldMk cId="578100838" sldId="300"/>
        </pc:sldMkLst>
      </pc:sldChg>
      <pc:sldChg chg="addSp delSp modSp add mod">
        <pc:chgData name="Dinh Nguyen" userId="75ea2f2f01fb72ed" providerId="LiveId" clId="{81F94F31-BEA4-104A-A5A7-8E573C6DCE7E}" dt="2023-05-23T23:48:39.310" v="520"/>
        <pc:sldMkLst>
          <pc:docMk/>
          <pc:sldMk cId="2206830605" sldId="300"/>
        </pc:sldMkLst>
        <pc:spChg chg="mod">
          <ac:chgData name="Dinh Nguyen" userId="75ea2f2f01fb72ed" providerId="LiveId" clId="{81F94F31-BEA4-104A-A5A7-8E573C6DCE7E}" dt="2023-05-23T23:48:39.310" v="520"/>
          <ac:spMkLst>
            <pc:docMk/>
            <pc:sldMk cId="2206830605" sldId="300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2:39:26.564" v="376" actId="20577"/>
          <ac:spMkLst>
            <pc:docMk/>
            <pc:sldMk cId="2206830605" sldId="300"/>
            <ac:spMk id="140" creationId="{00000000-0000-0000-0000-000000000000}"/>
          </ac:spMkLst>
        </pc:spChg>
        <pc:picChg chg="del">
          <ac:chgData name="Dinh Nguyen" userId="75ea2f2f01fb72ed" providerId="LiveId" clId="{81F94F31-BEA4-104A-A5A7-8E573C6DCE7E}" dt="2023-05-23T22:29:16.185" v="194" actId="478"/>
          <ac:picMkLst>
            <pc:docMk/>
            <pc:sldMk cId="2206830605" sldId="300"/>
            <ac:picMk id="3" creationId="{34420B57-19B7-FD40-5DE8-85E4CFD8E881}"/>
          </ac:picMkLst>
        </pc:picChg>
        <pc:picChg chg="add del mod">
          <ac:chgData name="Dinh Nguyen" userId="75ea2f2f01fb72ed" providerId="LiveId" clId="{81F94F31-BEA4-104A-A5A7-8E573C6DCE7E}" dt="2023-05-23T22:29:50.541" v="203" actId="478"/>
          <ac:picMkLst>
            <pc:docMk/>
            <pc:sldMk cId="2206830605" sldId="300"/>
            <ac:picMk id="4" creationId="{F76DC99E-A846-3CA3-C2E3-8DEC8377D939}"/>
          </ac:picMkLst>
        </pc:picChg>
        <pc:picChg chg="del">
          <ac:chgData name="Dinh Nguyen" userId="75ea2f2f01fb72ed" providerId="LiveId" clId="{81F94F31-BEA4-104A-A5A7-8E573C6DCE7E}" dt="2023-05-23T22:29:16.185" v="194" actId="478"/>
          <ac:picMkLst>
            <pc:docMk/>
            <pc:sldMk cId="2206830605" sldId="300"/>
            <ac:picMk id="5" creationId="{321677EE-98D4-7CE0-B606-DB29116F2D9E}"/>
          </ac:picMkLst>
        </pc:picChg>
        <pc:picChg chg="add del mod modCrop">
          <ac:chgData name="Dinh Nguyen" userId="75ea2f2f01fb72ed" providerId="LiveId" clId="{81F94F31-BEA4-104A-A5A7-8E573C6DCE7E}" dt="2023-05-23T22:34:22.231" v="252" actId="478"/>
          <ac:picMkLst>
            <pc:docMk/>
            <pc:sldMk cId="2206830605" sldId="300"/>
            <ac:picMk id="6" creationId="{A34C57E6-468A-FEC3-8113-6CAAFD432752}"/>
          </ac:picMkLst>
        </pc:picChg>
        <pc:picChg chg="add del mod">
          <ac:chgData name="Dinh Nguyen" userId="75ea2f2f01fb72ed" providerId="LiveId" clId="{81F94F31-BEA4-104A-A5A7-8E573C6DCE7E}" dt="2023-05-23T22:29:50.541" v="203" actId="478"/>
          <ac:picMkLst>
            <pc:docMk/>
            <pc:sldMk cId="2206830605" sldId="300"/>
            <ac:picMk id="7" creationId="{CB62BCB0-9F08-B37B-7FF5-6728BFD1C250}"/>
          </ac:picMkLst>
        </pc:picChg>
        <pc:picChg chg="add del mod">
          <ac:chgData name="Dinh Nguyen" userId="75ea2f2f01fb72ed" providerId="LiveId" clId="{81F94F31-BEA4-104A-A5A7-8E573C6DCE7E}" dt="2023-05-23T22:34:22.231" v="252" actId="478"/>
          <ac:picMkLst>
            <pc:docMk/>
            <pc:sldMk cId="2206830605" sldId="300"/>
            <ac:picMk id="9" creationId="{496FB390-2F8B-FEBC-B432-CA2CB60015ED}"/>
          </ac:picMkLst>
        </pc:picChg>
        <pc:picChg chg="add mod">
          <ac:chgData name="Dinh Nguyen" userId="75ea2f2f01fb72ed" providerId="LiveId" clId="{81F94F31-BEA4-104A-A5A7-8E573C6DCE7E}" dt="2023-05-23T22:36:55.381" v="369" actId="1076"/>
          <ac:picMkLst>
            <pc:docMk/>
            <pc:sldMk cId="2206830605" sldId="300"/>
            <ac:picMk id="11" creationId="{529E9F61-0EF5-E918-B5DE-8B4BB9C2A357}"/>
          </ac:picMkLst>
        </pc:picChg>
      </pc:sldChg>
      <pc:sldChg chg="del">
        <pc:chgData name="Dinh Nguyen" userId="75ea2f2f01fb72ed" providerId="LiveId" clId="{81F94F31-BEA4-104A-A5A7-8E573C6DCE7E}" dt="2023-05-23T21:49:46.373" v="48" actId="2696"/>
        <pc:sldMkLst>
          <pc:docMk/>
          <pc:sldMk cId="1743731897" sldId="301"/>
        </pc:sldMkLst>
      </pc:sldChg>
      <pc:sldChg chg="addSp delSp modSp add mod">
        <pc:chgData name="Dinh Nguyen" userId="75ea2f2f01fb72ed" providerId="LiveId" clId="{81F94F31-BEA4-104A-A5A7-8E573C6DCE7E}" dt="2023-05-23T23:48:42.467" v="521"/>
        <pc:sldMkLst>
          <pc:docMk/>
          <pc:sldMk cId="3207268092" sldId="301"/>
        </pc:sldMkLst>
        <pc:spChg chg="add del mod">
          <ac:chgData name="Dinh Nguyen" userId="75ea2f2f01fb72ed" providerId="LiveId" clId="{81F94F31-BEA4-104A-A5A7-8E573C6DCE7E}" dt="2023-05-23T22:32:32.749" v="230" actId="478"/>
          <ac:spMkLst>
            <pc:docMk/>
            <pc:sldMk cId="3207268092" sldId="301"/>
            <ac:spMk id="3" creationId="{B6F76FB7-B4BE-2035-D40F-98C6F49C34F6}"/>
          </ac:spMkLst>
        </pc:spChg>
        <pc:spChg chg="mod">
          <ac:chgData name="Dinh Nguyen" userId="75ea2f2f01fb72ed" providerId="LiveId" clId="{81F94F31-BEA4-104A-A5A7-8E573C6DCE7E}" dt="2023-05-23T23:48:42.467" v="521"/>
          <ac:spMkLst>
            <pc:docMk/>
            <pc:sldMk cId="3207268092" sldId="301"/>
            <ac:spMk id="139" creationId="{00000000-0000-0000-0000-000000000000}"/>
          </ac:spMkLst>
        </pc:spChg>
        <pc:spChg chg="del">
          <ac:chgData name="Dinh Nguyen" userId="75ea2f2f01fb72ed" providerId="LiveId" clId="{81F94F31-BEA4-104A-A5A7-8E573C6DCE7E}" dt="2023-05-23T22:32:31.006" v="229" actId="478"/>
          <ac:spMkLst>
            <pc:docMk/>
            <pc:sldMk cId="3207268092" sldId="301"/>
            <ac:spMk id="140" creationId="{00000000-0000-0000-0000-000000000000}"/>
          </ac:spMkLst>
        </pc:spChg>
        <pc:picChg chg="add del mod">
          <ac:chgData name="Dinh Nguyen" userId="75ea2f2f01fb72ed" providerId="LiveId" clId="{81F94F31-BEA4-104A-A5A7-8E573C6DCE7E}" dt="2023-05-23T23:38:09.444" v="381" actId="478"/>
          <ac:picMkLst>
            <pc:docMk/>
            <pc:sldMk cId="3207268092" sldId="301"/>
            <ac:picMk id="6" creationId="{A34C57E6-468A-FEC3-8113-6CAAFD432752}"/>
          </ac:picMkLst>
        </pc:picChg>
        <pc:picChg chg="add del mod">
          <ac:chgData name="Dinh Nguyen" userId="75ea2f2f01fb72ed" providerId="LiveId" clId="{81F94F31-BEA4-104A-A5A7-8E573C6DCE7E}" dt="2023-05-23T23:38:09.444" v="381" actId="478"/>
          <ac:picMkLst>
            <pc:docMk/>
            <pc:sldMk cId="3207268092" sldId="301"/>
            <ac:picMk id="9" creationId="{496FB390-2F8B-FEBC-B432-CA2CB60015ED}"/>
          </ac:picMkLst>
        </pc:picChg>
        <pc:cxnChg chg="add del mod">
          <ac:chgData name="Dinh Nguyen" userId="75ea2f2f01fb72ed" providerId="LiveId" clId="{81F94F31-BEA4-104A-A5A7-8E573C6DCE7E}" dt="2023-05-23T23:38:09.444" v="381" actId="478"/>
          <ac:cxnSpMkLst>
            <pc:docMk/>
            <pc:sldMk cId="3207268092" sldId="301"/>
            <ac:cxnSpMk id="5" creationId="{EEC8B1F3-A057-6AAA-1907-BAB7C972CF64}"/>
          </ac:cxnSpMkLst>
        </pc:cxnChg>
      </pc:sldChg>
      <pc:sldChg chg="addSp delSp modSp add mod ord">
        <pc:chgData name="Dinh Nguyen" userId="75ea2f2f01fb72ed" providerId="LiveId" clId="{81F94F31-BEA4-104A-A5A7-8E573C6DCE7E}" dt="2023-05-23T23:48:45.995" v="522"/>
        <pc:sldMkLst>
          <pc:docMk/>
          <pc:sldMk cId="793974552" sldId="302"/>
        </pc:sldMkLst>
        <pc:spChg chg="mod">
          <ac:chgData name="Dinh Nguyen" userId="75ea2f2f01fb72ed" providerId="LiveId" clId="{81F94F31-BEA4-104A-A5A7-8E573C6DCE7E}" dt="2023-05-23T23:48:45.995" v="522"/>
          <ac:spMkLst>
            <pc:docMk/>
            <pc:sldMk cId="793974552" sldId="302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3:39:41.029" v="442" actId="113"/>
          <ac:spMkLst>
            <pc:docMk/>
            <pc:sldMk cId="793974552" sldId="302"/>
            <ac:spMk id="140" creationId="{00000000-0000-0000-0000-000000000000}"/>
          </ac:spMkLst>
        </pc:spChg>
        <pc:picChg chg="add mod">
          <ac:chgData name="Dinh Nguyen" userId="75ea2f2f01fb72ed" providerId="LiveId" clId="{81F94F31-BEA4-104A-A5A7-8E573C6DCE7E}" dt="2023-05-23T23:39:10.874" v="412" actId="1076"/>
          <ac:picMkLst>
            <pc:docMk/>
            <pc:sldMk cId="793974552" sldId="302"/>
            <ac:picMk id="2" creationId="{DE4B1D68-402F-F848-888D-EAF5DBC2B960}"/>
          </ac:picMkLst>
        </pc:picChg>
        <pc:picChg chg="add mod">
          <ac:chgData name="Dinh Nguyen" userId="75ea2f2f01fb72ed" providerId="LiveId" clId="{81F94F31-BEA4-104A-A5A7-8E573C6DCE7E}" dt="2023-05-23T23:39:47.690" v="444" actId="1076"/>
          <ac:picMkLst>
            <pc:docMk/>
            <pc:sldMk cId="793974552" sldId="302"/>
            <ac:picMk id="3" creationId="{4B246AB9-067D-CE9B-666E-60116408A802}"/>
          </ac:picMkLst>
        </pc:picChg>
        <pc:picChg chg="del">
          <ac:chgData name="Dinh Nguyen" userId="75ea2f2f01fb72ed" providerId="LiveId" clId="{81F94F31-BEA4-104A-A5A7-8E573C6DCE7E}" dt="2023-05-23T23:38:20.037" v="385" actId="478"/>
          <ac:picMkLst>
            <pc:docMk/>
            <pc:sldMk cId="793974552" sldId="302"/>
            <ac:picMk id="11" creationId="{529E9F61-0EF5-E918-B5DE-8B4BB9C2A357}"/>
          </ac:picMkLst>
        </pc:picChg>
      </pc:sldChg>
      <pc:sldChg chg="new del">
        <pc:chgData name="Dinh Nguyen" userId="75ea2f2f01fb72ed" providerId="LiveId" clId="{81F94F31-BEA4-104A-A5A7-8E573C6DCE7E}" dt="2023-05-23T22:40:55.800" v="378" actId="2696"/>
        <pc:sldMkLst>
          <pc:docMk/>
          <pc:sldMk cId="1447613714" sldId="302"/>
        </pc:sldMkLst>
      </pc:sldChg>
      <pc:sldChg chg="del">
        <pc:chgData name="Dinh Nguyen" userId="75ea2f2f01fb72ed" providerId="LiveId" clId="{81F94F31-BEA4-104A-A5A7-8E573C6DCE7E}" dt="2023-05-23T21:49:46.368" v="46" actId="2696"/>
        <pc:sldMkLst>
          <pc:docMk/>
          <pc:sldMk cId="1761086513" sldId="302"/>
        </pc:sldMkLst>
      </pc:sldChg>
      <pc:sldChg chg="add del">
        <pc:chgData name="Dinh Nguyen" userId="75ea2f2f01fb72ed" providerId="LiveId" clId="{81F94F31-BEA4-104A-A5A7-8E573C6DCE7E}" dt="2023-05-23T23:38:11.298" v="382" actId="2696"/>
        <pc:sldMkLst>
          <pc:docMk/>
          <pc:sldMk cId="2005710355" sldId="302"/>
        </pc:sldMkLst>
      </pc:sldChg>
      <pc:sldChg chg="addSp delSp modSp add mod">
        <pc:chgData name="Dinh Nguyen" userId="75ea2f2f01fb72ed" providerId="LiveId" clId="{81F94F31-BEA4-104A-A5A7-8E573C6DCE7E}" dt="2023-05-23T23:48:50.581" v="523"/>
        <pc:sldMkLst>
          <pc:docMk/>
          <pc:sldMk cId="212377905" sldId="303"/>
        </pc:sldMkLst>
        <pc:spChg chg="mod">
          <ac:chgData name="Dinh Nguyen" userId="75ea2f2f01fb72ed" providerId="LiveId" clId="{81F94F31-BEA4-104A-A5A7-8E573C6DCE7E}" dt="2023-05-23T23:48:50.581" v="523"/>
          <ac:spMkLst>
            <pc:docMk/>
            <pc:sldMk cId="212377905" sldId="303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3:40:48.917" v="457"/>
          <ac:spMkLst>
            <pc:docMk/>
            <pc:sldMk cId="212377905" sldId="303"/>
            <ac:spMk id="140" creationId="{00000000-0000-0000-0000-000000000000}"/>
          </ac:spMkLst>
        </pc:spChg>
        <pc:picChg chg="del">
          <ac:chgData name="Dinh Nguyen" userId="75ea2f2f01fb72ed" providerId="LiveId" clId="{81F94F31-BEA4-104A-A5A7-8E573C6DCE7E}" dt="2023-05-23T23:40:14.768" v="447" actId="478"/>
          <ac:picMkLst>
            <pc:docMk/>
            <pc:sldMk cId="212377905" sldId="303"/>
            <ac:picMk id="2" creationId="{DE4B1D68-402F-F848-888D-EAF5DBC2B960}"/>
          </ac:picMkLst>
        </pc:picChg>
        <pc:picChg chg="del">
          <ac:chgData name="Dinh Nguyen" userId="75ea2f2f01fb72ed" providerId="LiveId" clId="{81F94F31-BEA4-104A-A5A7-8E573C6DCE7E}" dt="2023-05-23T23:40:13.501" v="446" actId="478"/>
          <ac:picMkLst>
            <pc:docMk/>
            <pc:sldMk cId="212377905" sldId="303"/>
            <ac:picMk id="3" creationId="{4B246AB9-067D-CE9B-666E-60116408A802}"/>
          </ac:picMkLst>
        </pc:picChg>
        <pc:picChg chg="add mod">
          <ac:chgData name="Dinh Nguyen" userId="75ea2f2f01fb72ed" providerId="LiveId" clId="{81F94F31-BEA4-104A-A5A7-8E573C6DCE7E}" dt="2023-05-23T23:40:36.423" v="455" actId="1076"/>
          <ac:picMkLst>
            <pc:docMk/>
            <pc:sldMk cId="212377905" sldId="303"/>
            <ac:picMk id="4" creationId="{C07E9AEE-EB5A-A790-8140-565AAD97F773}"/>
          </ac:picMkLst>
        </pc:picChg>
      </pc:sldChg>
      <pc:sldChg chg="del">
        <pc:chgData name="Dinh Nguyen" userId="75ea2f2f01fb72ed" providerId="LiveId" clId="{81F94F31-BEA4-104A-A5A7-8E573C6DCE7E}" dt="2023-05-23T21:49:46.361" v="39" actId="2696"/>
        <pc:sldMkLst>
          <pc:docMk/>
          <pc:sldMk cId="2542299620" sldId="303"/>
        </pc:sldMkLst>
      </pc:sldChg>
      <pc:sldChg chg="del">
        <pc:chgData name="Dinh Nguyen" userId="75ea2f2f01fb72ed" providerId="LiveId" clId="{81F94F31-BEA4-104A-A5A7-8E573C6DCE7E}" dt="2023-05-23T21:49:46.342" v="29" actId="2696"/>
        <pc:sldMkLst>
          <pc:docMk/>
          <pc:sldMk cId="1469570172" sldId="304"/>
        </pc:sldMkLst>
      </pc:sldChg>
      <pc:sldChg chg="modSp add mod">
        <pc:chgData name="Dinh Nguyen" userId="75ea2f2f01fb72ed" providerId="LiveId" clId="{81F94F31-BEA4-104A-A5A7-8E573C6DCE7E}" dt="2023-05-23T23:41:32.052" v="459"/>
        <pc:sldMkLst>
          <pc:docMk/>
          <pc:sldMk cId="2363150577" sldId="304"/>
        </pc:sldMkLst>
        <pc:spChg chg="mod">
          <ac:chgData name="Dinh Nguyen" userId="75ea2f2f01fb72ed" providerId="LiveId" clId="{81F94F31-BEA4-104A-A5A7-8E573C6DCE7E}" dt="2023-05-23T23:41:32.052" v="459"/>
          <ac:spMkLst>
            <pc:docMk/>
            <pc:sldMk cId="2363150577" sldId="304"/>
            <ac:spMk id="131" creationId="{00000000-0000-0000-0000-000000000000}"/>
          </ac:spMkLst>
        </pc:spChg>
      </pc:sldChg>
      <pc:sldChg chg="del">
        <pc:chgData name="Dinh Nguyen" userId="75ea2f2f01fb72ed" providerId="LiveId" clId="{81F94F31-BEA4-104A-A5A7-8E573C6DCE7E}" dt="2023-05-23T21:49:46.345" v="32" actId="2696"/>
        <pc:sldMkLst>
          <pc:docMk/>
          <pc:sldMk cId="1500528840" sldId="305"/>
        </pc:sldMkLst>
      </pc:sldChg>
      <pc:sldChg chg="addSp delSp modSp add mod">
        <pc:chgData name="Dinh Nguyen" userId="75ea2f2f01fb72ed" providerId="LiveId" clId="{81F94F31-BEA4-104A-A5A7-8E573C6DCE7E}" dt="2023-05-23T23:48:14.786" v="503" actId="1076"/>
        <pc:sldMkLst>
          <pc:docMk/>
          <pc:sldMk cId="3333655985" sldId="305"/>
        </pc:sldMkLst>
        <pc:spChg chg="mod">
          <ac:chgData name="Dinh Nguyen" userId="75ea2f2f01fb72ed" providerId="LiveId" clId="{81F94F31-BEA4-104A-A5A7-8E573C6DCE7E}" dt="2023-05-23T23:43:23.657" v="463" actId="20577"/>
          <ac:spMkLst>
            <pc:docMk/>
            <pc:sldMk cId="3333655985" sldId="305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3:47:30.809" v="494" actId="20577"/>
          <ac:spMkLst>
            <pc:docMk/>
            <pc:sldMk cId="3333655985" sldId="305"/>
            <ac:spMk id="140" creationId="{00000000-0000-0000-0000-000000000000}"/>
          </ac:spMkLst>
        </pc:spChg>
        <pc:picChg chg="add mod">
          <ac:chgData name="Dinh Nguyen" userId="75ea2f2f01fb72ed" providerId="LiveId" clId="{81F94F31-BEA4-104A-A5A7-8E573C6DCE7E}" dt="2023-05-23T23:48:14.786" v="503" actId="1076"/>
          <ac:picMkLst>
            <pc:docMk/>
            <pc:sldMk cId="3333655985" sldId="305"/>
            <ac:picMk id="3" creationId="{5FA2322F-70EE-5CEF-EAE8-430C31F18E88}"/>
          </ac:picMkLst>
        </pc:picChg>
        <pc:picChg chg="del">
          <ac:chgData name="Dinh Nguyen" userId="75ea2f2f01fb72ed" providerId="LiveId" clId="{81F94F31-BEA4-104A-A5A7-8E573C6DCE7E}" dt="2023-05-23T23:43:27.161" v="464" actId="478"/>
          <ac:picMkLst>
            <pc:docMk/>
            <pc:sldMk cId="3333655985" sldId="305"/>
            <ac:picMk id="1026" creationId="{F5E76BE2-1783-AA67-CB04-8493476394AE}"/>
          </ac:picMkLst>
        </pc:picChg>
        <pc:picChg chg="del">
          <ac:chgData name="Dinh Nguyen" userId="75ea2f2f01fb72ed" providerId="LiveId" clId="{81F94F31-BEA4-104A-A5A7-8E573C6DCE7E}" dt="2023-05-23T23:43:27.161" v="464" actId="478"/>
          <ac:picMkLst>
            <pc:docMk/>
            <pc:sldMk cId="3333655985" sldId="305"/>
            <ac:picMk id="1028" creationId="{7F203AE7-80BC-E46B-967E-355B589528BA}"/>
          </ac:picMkLst>
        </pc:picChg>
        <pc:picChg chg="add mod">
          <ac:chgData name="Dinh Nguyen" userId="75ea2f2f01fb72ed" providerId="LiveId" clId="{81F94F31-BEA4-104A-A5A7-8E573C6DCE7E}" dt="2023-05-23T23:48:13.164" v="502" actId="1076"/>
          <ac:picMkLst>
            <pc:docMk/>
            <pc:sldMk cId="3333655985" sldId="305"/>
            <ac:picMk id="3074" creationId="{E43EBBE9-ED6C-ABAA-8434-8688B6E72498}"/>
          </ac:picMkLst>
        </pc:picChg>
      </pc:sldChg>
      <pc:sldChg chg="del">
        <pc:chgData name="Dinh Nguyen" userId="75ea2f2f01fb72ed" providerId="LiveId" clId="{81F94F31-BEA4-104A-A5A7-8E573C6DCE7E}" dt="2023-05-23T21:49:46.362" v="40" actId="2696"/>
        <pc:sldMkLst>
          <pc:docMk/>
          <pc:sldMk cId="572424810" sldId="306"/>
        </pc:sldMkLst>
      </pc:sldChg>
      <pc:sldChg chg="addSp delSp modSp add mod">
        <pc:chgData name="Dinh Nguyen" userId="75ea2f2f01fb72ed" providerId="LiveId" clId="{81F94F31-BEA4-104A-A5A7-8E573C6DCE7E}" dt="2023-05-23T23:51:14.698" v="596" actId="1076"/>
        <pc:sldMkLst>
          <pc:docMk/>
          <pc:sldMk cId="2448846450" sldId="306"/>
        </pc:sldMkLst>
        <pc:spChg chg="add mod">
          <ac:chgData name="Dinh Nguyen" userId="75ea2f2f01fb72ed" providerId="LiveId" clId="{81F94F31-BEA4-104A-A5A7-8E573C6DCE7E}" dt="2023-05-23T23:51:14.698" v="596" actId="1076"/>
          <ac:spMkLst>
            <pc:docMk/>
            <pc:sldMk cId="2448846450" sldId="306"/>
            <ac:spMk id="4" creationId="{68CF42DC-4E0C-6381-8288-91919BCF079B}"/>
          </ac:spMkLst>
        </pc:spChg>
        <pc:spChg chg="mod">
          <ac:chgData name="Dinh Nguyen" userId="75ea2f2f01fb72ed" providerId="LiveId" clId="{81F94F31-BEA4-104A-A5A7-8E573C6DCE7E}" dt="2023-05-23T23:49:06.711" v="527" actId="20577"/>
          <ac:spMkLst>
            <pc:docMk/>
            <pc:sldMk cId="2448846450" sldId="306"/>
            <ac:spMk id="139" creationId="{00000000-0000-0000-0000-000000000000}"/>
          </ac:spMkLst>
        </pc:spChg>
        <pc:spChg chg="mod">
          <ac:chgData name="Dinh Nguyen" userId="75ea2f2f01fb72ed" providerId="LiveId" clId="{81F94F31-BEA4-104A-A5A7-8E573C6DCE7E}" dt="2023-05-23T23:51:09.535" v="595" actId="27636"/>
          <ac:spMkLst>
            <pc:docMk/>
            <pc:sldMk cId="2448846450" sldId="306"/>
            <ac:spMk id="140" creationId="{00000000-0000-0000-0000-000000000000}"/>
          </ac:spMkLst>
        </pc:spChg>
        <pc:picChg chg="del">
          <ac:chgData name="Dinh Nguyen" userId="75ea2f2f01fb72ed" providerId="LiveId" clId="{81F94F31-BEA4-104A-A5A7-8E573C6DCE7E}" dt="2023-05-23T23:49:01.731" v="525" actId="478"/>
          <ac:picMkLst>
            <pc:docMk/>
            <pc:sldMk cId="2448846450" sldId="306"/>
            <ac:picMk id="3" creationId="{5FA2322F-70EE-5CEF-EAE8-430C31F18E88}"/>
          </ac:picMkLst>
        </pc:picChg>
        <pc:picChg chg="del">
          <ac:chgData name="Dinh Nguyen" userId="75ea2f2f01fb72ed" providerId="LiveId" clId="{81F94F31-BEA4-104A-A5A7-8E573C6DCE7E}" dt="2023-05-23T23:49:01.731" v="525" actId="478"/>
          <ac:picMkLst>
            <pc:docMk/>
            <pc:sldMk cId="2448846450" sldId="306"/>
            <ac:picMk id="3074" creationId="{E43EBBE9-ED6C-ABAA-8434-8688B6E72498}"/>
          </ac:picMkLst>
        </pc:picChg>
      </pc:sldChg>
      <pc:sldChg chg="addSp delSp modSp add mod">
        <pc:chgData name="Dinh Nguyen" userId="75ea2f2f01fb72ed" providerId="LiveId" clId="{81F94F31-BEA4-104A-A5A7-8E573C6DCE7E}" dt="2023-05-23T23:52:33.748" v="665" actId="1076"/>
        <pc:sldMkLst>
          <pc:docMk/>
          <pc:sldMk cId="1690608975" sldId="307"/>
        </pc:sldMkLst>
        <pc:spChg chg="del">
          <ac:chgData name="Dinh Nguyen" userId="75ea2f2f01fb72ed" providerId="LiveId" clId="{81F94F31-BEA4-104A-A5A7-8E573C6DCE7E}" dt="2023-05-23T23:51:49.588" v="598" actId="478"/>
          <ac:spMkLst>
            <pc:docMk/>
            <pc:sldMk cId="1690608975" sldId="307"/>
            <ac:spMk id="4" creationId="{68CF42DC-4E0C-6381-8288-91919BCF079B}"/>
          </ac:spMkLst>
        </pc:spChg>
        <pc:spChg chg="mod">
          <ac:chgData name="Dinh Nguyen" userId="75ea2f2f01fb72ed" providerId="LiveId" clId="{81F94F31-BEA4-104A-A5A7-8E573C6DCE7E}" dt="2023-05-23T23:52:33.748" v="665" actId="1076"/>
          <ac:spMkLst>
            <pc:docMk/>
            <pc:sldMk cId="1690608975" sldId="307"/>
            <ac:spMk id="140" creationId="{00000000-0000-0000-0000-000000000000}"/>
          </ac:spMkLst>
        </pc:spChg>
        <pc:picChg chg="add mod">
          <ac:chgData name="Dinh Nguyen" userId="75ea2f2f01fb72ed" providerId="LiveId" clId="{81F94F31-BEA4-104A-A5A7-8E573C6DCE7E}" dt="2023-05-23T23:52:00.032" v="603" actId="1038"/>
          <ac:picMkLst>
            <pc:docMk/>
            <pc:sldMk cId="1690608975" sldId="307"/>
            <ac:picMk id="2" creationId="{0D9BC751-E150-801C-697C-C2318F348362}"/>
          </ac:picMkLst>
        </pc:picChg>
      </pc:sldChg>
      <pc:sldChg chg="del">
        <pc:chgData name="Dinh Nguyen" userId="75ea2f2f01fb72ed" providerId="LiveId" clId="{81F94F31-BEA4-104A-A5A7-8E573C6DCE7E}" dt="2023-05-23T21:49:46.341" v="28" actId="2696"/>
        <pc:sldMkLst>
          <pc:docMk/>
          <pc:sldMk cId="3595836897" sldId="307"/>
        </pc:sldMkLst>
      </pc:sldChg>
      <pc:sldChg chg="del">
        <pc:chgData name="Dinh Nguyen" userId="75ea2f2f01fb72ed" providerId="LiveId" clId="{81F94F31-BEA4-104A-A5A7-8E573C6DCE7E}" dt="2023-05-23T21:49:46.348" v="36" actId="2696"/>
        <pc:sldMkLst>
          <pc:docMk/>
          <pc:sldMk cId="2486534558" sldId="308"/>
        </pc:sldMkLst>
      </pc:sldChg>
      <pc:sldChg chg="addSp delSp modSp add mod">
        <pc:chgData name="Dinh Nguyen" userId="75ea2f2f01fb72ed" providerId="LiveId" clId="{81F94F31-BEA4-104A-A5A7-8E573C6DCE7E}" dt="2023-05-23T23:53:43.935" v="685" actId="1076"/>
        <pc:sldMkLst>
          <pc:docMk/>
          <pc:sldMk cId="3121201701" sldId="308"/>
        </pc:sldMkLst>
        <pc:spChg chg="mod">
          <ac:chgData name="Dinh Nguyen" userId="75ea2f2f01fb72ed" providerId="LiveId" clId="{81F94F31-BEA4-104A-A5A7-8E573C6DCE7E}" dt="2023-05-23T23:53:37.551" v="682" actId="14100"/>
          <ac:spMkLst>
            <pc:docMk/>
            <pc:sldMk cId="3121201701" sldId="308"/>
            <ac:spMk id="140" creationId="{00000000-0000-0000-0000-000000000000}"/>
          </ac:spMkLst>
        </pc:spChg>
        <pc:picChg chg="del">
          <ac:chgData name="Dinh Nguyen" userId="75ea2f2f01fb72ed" providerId="LiveId" clId="{81F94F31-BEA4-104A-A5A7-8E573C6DCE7E}" dt="2023-05-23T23:53:00.728" v="667" actId="478"/>
          <ac:picMkLst>
            <pc:docMk/>
            <pc:sldMk cId="3121201701" sldId="308"/>
            <ac:picMk id="2" creationId="{0D9BC751-E150-801C-697C-C2318F348362}"/>
          </ac:picMkLst>
        </pc:picChg>
        <pc:picChg chg="add mod">
          <ac:chgData name="Dinh Nguyen" userId="75ea2f2f01fb72ed" providerId="LiveId" clId="{81F94F31-BEA4-104A-A5A7-8E573C6DCE7E}" dt="2023-05-23T23:53:43.935" v="685" actId="1076"/>
          <ac:picMkLst>
            <pc:docMk/>
            <pc:sldMk cId="3121201701" sldId="308"/>
            <ac:picMk id="3" creationId="{FBF461C0-84F7-D639-0644-6E4694477B1A}"/>
          </ac:picMkLst>
        </pc:picChg>
      </pc:sldChg>
      <pc:sldChg chg="del">
        <pc:chgData name="Dinh Nguyen" userId="75ea2f2f01fb72ed" providerId="LiveId" clId="{81F94F31-BEA4-104A-A5A7-8E573C6DCE7E}" dt="2023-05-23T21:49:46.344" v="31" actId="2696"/>
        <pc:sldMkLst>
          <pc:docMk/>
          <pc:sldMk cId="1046725178" sldId="309"/>
        </pc:sldMkLst>
      </pc:sldChg>
      <pc:sldChg chg="del">
        <pc:chgData name="Dinh Nguyen" userId="75ea2f2f01fb72ed" providerId="LiveId" clId="{81F94F31-BEA4-104A-A5A7-8E573C6DCE7E}" dt="2023-05-23T21:49:46.363" v="41" actId="2696"/>
        <pc:sldMkLst>
          <pc:docMk/>
          <pc:sldMk cId="3786793987" sldId="310"/>
        </pc:sldMkLst>
      </pc:sldChg>
      <pc:sldChg chg="del">
        <pc:chgData name="Dinh Nguyen" userId="75ea2f2f01fb72ed" providerId="LiveId" clId="{81F94F31-BEA4-104A-A5A7-8E573C6DCE7E}" dt="2023-05-23T21:49:46.369" v="47" actId="2696"/>
        <pc:sldMkLst>
          <pc:docMk/>
          <pc:sldMk cId="2126794333" sldId="311"/>
        </pc:sldMkLst>
      </pc:sldChg>
      <pc:sldChg chg="del">
        <pc:chgData name="Dinh Nguyen" userId="75ea2f2f01fb72ed" providerId="LiveId" clId="{81F94F31-BEA4-104A-A5A7-8E573C6DCE7E}" dt="2023-05-23T21:49:46.349" v="37" actId="2696"/>
        <pc:sldMkLst>
          <pc:docMk/>
          <pc:sldMk cId="1430748316" sldId="312"/>
        </pc:sldMkLst>
      </pc:sldChg>
      <pc:sldChg chg="del">
        <pc:chgData name="Dinh Nguyen" userId="75ea2f2f01fb72ed" providerId="LiveId" clId="{81F94F31-BEA4-104A-A5A7-8E573C6DCE7E}" dt="2023-05-23T21:49:46.364" v="42" actId="2696"/>
        <pc:sldMkLst>
          <pc:docMk/>
          <pc:sldMk cId="1850123538" sldId="313"/>
        </pc:sldMkLst>
      </pc:sldChg>
      <pc:sldChg chg="del">
        <pc:chgData name="Dinh Nguyen" userId="75ea2f2f01fb72ed" providerId="LiveId" clId="{81F94F31-BEA4-104A-A5A7-8E573C6DCE7E}" dt="2023-05-23T21:49:46.350" v="38" actId="2696"/>
        <pc:sldMkLst>
          <pc:docMk/>
          <pc:sldMk cId="2663885659" sldId="314"/>
        </pc:sldMkLst>
      </pc:sldChg>
      <pc:sldChg chg="del">
        <pc:chgData name="Dinh Nguyen" userId="75ea2f2f01fb72ed" providerId="LiveId" clId="{81F94F31-BEA4-104A-A5A7-8E573C6DCE7E}" dt="2023-05-23T21:49:46.346" v="33" actId="2696"/>
        <pc:sldMkLst>
          <pc:docMk/>
          <pc:sldMk cId="724563406" sldId="315"/>
        </pc:sldMkLst>
      </pc:sldChg>
      <pc:sldChg chg="del">
        <pc:chgData name="Dinh Nguyen" userId="75ea2f2f01fb72ed" providerId="LiveId" clId="{81F94F31-BEA4-104A-A5A7-8E573C6DCE7E}" dt="2023-05-23T21:49:46.365" v="43" actId="2696"/>
        <pc:sldMkLst>
          <pc:docMk/>
          <pc:sldMk cId="144449172" sldId="316"/>
        </pc:sldMkLst>
      </pc:sldChg>
      <pc:sldChg chg="del">
        <pc:chgData name="Dinh Nguyen" userId="75ea2f2f01fb72ed" providerId="LiveId" clId="{81F94F31-BEA4-104A-A5A7-8E573C6DCE7E}" dt="2023-05-23T21:49:46.366" v="44" actId="2696"/>
        <pc:sldMkLst>
          <pc:docMk/>
          <pc:sldMk cId="3623508591" sldId="317"/>
        </pc:sldMkLst>
      </pc:sldChg>
      <pc:sldChg chg="del">
        <pc:chgData name="Dinh Nguyen" userId="75ea2f2f01fb72ed" providerId="LiveId" clId="{81F94F31-BEA4-104A-A5A7-8E573C6DCE7E}" dt="2023-05-23T21:49:46.346" v="34" actId="2696"/>
        <pc:sldMkLst>
          <pc:docMk/>
          <pc:sldMk cId="2053898198" sldId="318"/>
        </pc:sldMkLst>
      </pc:sldChg>
      <pc:sldChg chg="del">
        <pc:chgData name="Dinh Nguyen" userId="75ea2f2f01fb72ed" providerId="LiveId" clId="{81F94F31-BEA4-104A-A5A7-8E573C6DCE7E}" dt="2023-05-23T21:49:46.343" v="30" actId="2696"/>
        <pc:sldMkLst>
          <pc:docMk/>
          <pc:sldMk cId="3588696683" sldId="319"/>
        </pc:sldMkLst>
      </pc:sldChg>
      <pc:sldChg chg="del">
        <pc:chgData name="Dinh Nguyen" userId="75ea2f2f01fb72ed" providerId="LiveId" clId="{81F94F31-BEA4-104A-A5A7-8E573C6DCE7E}" dt="2023-05-23T21:49:46.367" v="45" actId="2696"/>
        <pc:sldMkLst>
          <pc:docMk/>
          <pc:sldMk cId="2400428106" sldId="320"/>
        </pc:sldMkLst>
      </pc:sldChg>
    </pc:docChg>
  </pc:docChgLst>
  <pc:docChgLst>
    <pc:chgData name="Dinh Nguyen" userId="75ea2f2f01fb72ed" providerId="LiveId" clId="{4D4FF88C-78DD-5749-A56E-369A16005E31}"/>
    <pc:docChg chg="undo custSel addSld delSld modSld">
      <pc:chgData name="Dinh Nguyen" userId="75ea2f2f01fb72ed" providerId="LiveId" clId="{4D4FF88C-78DD-5749-A56E-369A16005E31}" dt="2023-05-29T00:25:26.384" v="1728" actId="113"/>
      <pc:docMkLst>
        <pc:docMk/>
      </pc:docMkLst>
      <pc:sldChg chg="modSp mod">
        <pc:chgData name="Dinh Nguyen" userId="75ea2f2f01fb72ed" providerId="LiveId" clId="{4D4FF88C-78DD-5749-A56E-369A16005E31}" dt="2023-05-28T23:45:40.380" v="75" actId="20577"/>
        <pc:sldMkLst>
          <pc:docMk/>
          <pc:sldMk cId="0" sldId="256"/>
        </pc:sldMkLst>
        <pc:spChg chg="mod">
          <ac:chgData name="Dinh Nguyen" userId="75ea2f2f01fb72ed" providerId="LiveId" clId="{4D4FF88C-78DD-5749-A56E-369A16005E31}" dt="2023-05-28T23:45:40.380" v="75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4D4FF88C-78DD-5749-A56E-369A16005E31}" dt="2023-05-28T23:46:12.807" v="193" actId="20577"/>
        <pc:sldMkLst>
          <pc:docMk/>
          <pc:sldMk cId="0" sldId="257"/>
        </pc:sldMkLst>
        <pc:spChg chg="mod">
          <ac:chgData name="Dinh Nguyen" userId="75ea2f2f01fb72ed" providerId="LiveId" clId="{4D4FF88C-78DD-5749-A56E-369A16005E31}" dt="2023-05-28T23:46:12.807" v="193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4D4FF88C-78DD-5749-A56E-369A16005E31}" dt="2023-05-28T23:46:17.942" v="194"/>
        <pc:sldMkLst>
          <pc:docMk/>
          <pc:sldMk cId="0" sldId="259"/>
        </pc:sldMkLst>
        <pc:spChg chg="mod">
          <ac:chgData name="Dinh Nguyen" userId="75ea2f2f01fb72ed" providerId="LiveId" clId="{4D4FF88C-78DD-5749-A56E-369A16005E31}" dt="2023-05-28T23:46:17.942" v="194"/>
          <ac:spMkLst>
            <pc:docMk/>
            <pc:sldMk cId="0" sldId="259"/>
            <ac:spMk id="125" creationId="{00000000-0000-0000-0000-000000000000}"/>
          </ac:spMkLst>
        </pc:spChg>
      </pc:sldChg>
      <pc:sldChg chg="del">
        <pc:chgData name="Dinh Nguyen" userId="75ea2f2f01fb72ed" providerId="LiveId" clId="{4D4FF88C-78DD-5749-A56E-369A16005E31}" dt="2023-05-28T23:46:34.348" v="228" actId="2696"/>
        <pc:sldMkLst>
          <pc:docMk/>
          <pc:sldMk cId="0" sldId="260"/>
        </pc:sldMkLst>
      </pc:sldChg>
      <pc:sldChg chg="delSp modSp mod">
        <pc:chgData name="Dinh Nguyen" userId="75ea2f2f01fb72ed" providerId="LiveId" clId="{4D4FF88C-78DD-5749-A56E-369A16005E31}" dt="2023-05-28T23:49:02.774" v="311" actId="1076"/>
        <pc:sldMkLst>
          <pc:docMk/>
          <pc:sldMk cId="0" sldId="261"/>
        </pc:sldMkLst>
        <pc:spChg chg="mod">
          <ac:chgData name="Dinh Nguyen" userId="75ea2f2f01fb72ed" providerId="LiveId" clId="{4D4FF88C-78DD-5749-A56E-369A16005E31}" dt="2023-05-28T23:47:54.964" v="266" actId="20577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4D4FF88C-78DD-5749-A56E-369A16005E31}" dt="2023-05-28T23:49:02.774" v="311" actId="1076"/>
          <ac:spMkLst>
            <pc:docMk/>
            <pc:sldMk cId="0" sldId="261"/>
            <ac:spMk id="140" creationId="{00000000-0000-0000-0000-000000000000}"/>
          </ac:spMkLst>
        </pc:spChg>
        <pc:picChg chg="del">
          <ac:chgData name="Dinh Nguyen" userId="75ea2f2f01fb72ed" providerId="LiveId" clId="{4D4FF88C-78DD-5749-A56E-369A16005E31}" dt="2023-05-28T23:47:56.047" v="267" actId="478"/>
          <ac:picMkLst>
            <pc:docMk/>
            <pc:sldMk cId="0" sldId="261"/>
            <ac:picMk id="2" creationId="{78A506EB-CA5F-7232-7FA2-D1CC1A585016}"/>
          </ac:picMkLst>
        </pc:picChg>
      </pc:sldChg>
      <pc:sldChg chg="modSp mod">
        <pc:chgData name="Dinh Nguyen" userId="75ea2f2f01fb72ed" providerId="LiveId" clId="{4D4FF88C-78DD-5749-A56E-369A16005E31}" dt="2023-05-28T23:46:25.621" v="212" actId="20577"/>
        <pc:sldMkLst>
          <pc:docMk/>
          <pc:sldMk cId="1491681299" sldId="299"/>
        </pc:sldMkLst>
        <pc:spChg chg="mod">
          <ac:chgData name="Dinh Nguyen" userId="75ea2f2f01fb72ed" providerId="LiveId" clId="{4D4FF88C-78DD-5749-A56E-369A16005E31}" dt="2023-05-28T23:46:25.621" v="212" actId="20577"/>
          <ac:spMkLst>
            <pc:docMk/>
            <pc:sldMk cId="1491681299" sldId="299"/>
            <ac:spMk id="131" creationId="{00000000-0000-0000-0000-000000000000}"/>
          </ac:spMkLst>
        </pc:spChg>
      </pc:sldChg>
      <pc:sldChg chg="del">
        <pc:chgData name="Dinh Nguyen" userId="75ea2f2f01fb72ed" providerId="LiveId" clId="{4D4FF88C-78DD-5749-A56E-369A16005E31}" dt="2023-05-28T23:46:34.319" v="213" actId="2696"/>
        <pc:sldMkLst>
          <pc:docMk/>
          <pc:sldMk cId="1390375954" sldId="300"/>
        </pc:sldMkLst>
      </pc:sldChg>
      <pc:sldChg chg="del">
        <pc:chgData name="Dinh Nguyen" userId="75ea2f2f01fb72ed" providerId="LiveId" clId="{4D4FF88C-78DD-5749-A56E-369A16005E31}" dt="2023-05-28T23:46:34.384" v="245" actId="2696"/>
        <pc:sldMkLst>
          <pc:docMk/>
          <pc:sldMk cId="2801309493" sldId="301"/>
        </pc:sldMkLst>
      </pc:sldChg>
      <pc:sldChg chg="del">
        <pc:chgData name="Dinh Nguyen" userId="75ea2f2f01fb72ed" providerId="LiveId" clId="{4D4FF88C-78DD-5749-A56E-369A16005E31}" dt="2023-05-28T23:46:34.344" v="226" actId="2696"/>
        <pc:sldMkLst>
          <pc:docMk/>
          <pc:sldMk cId="2841960913" sldId="302"/>
        </pc:sldMkLst>
      </pc:sldChg>
      <pc:sldChg chg="del">
        <pc:chgData name="Dinh Nguyen" userId="75ea2f2f01fb72ed" providerId="LiveId" clId="{4D4FF88C-78DD-5749-A56E-369A16005E31}" dt="2023-05-28T23:46:34.362" v="237" actId="2696"/>
        <pc:sldMkLst>
          <pc:docMk/>
          <pc:sldMk cId="1291791553" sldId="303"/>
        </pc:sldMkLst>
      </pc:sldChg>
      <pc:sldChg chg="del">
        <pc:chgData name="Dinh Nguyen" userId="75ea2f2f01fb72ed" providerId="LiveId" clId="{4D4FF88C-78DD-5749-A56E-369A16005E31}" dt="2023-05-28T23:46:34.356" v="233" actId="2696"/>
        <pc:sldMkLst>
          <pc:docMk/>
          <pc:sldMk cId="2162500951" sldId="304"/>
        </pc:sldMkLst>
      </pc:sldChg>
      <pc:sldChg chg="del">
        <pc:chgData name="Dinh Nguyen" userId="75ea2f2f01fb72ed" providerId="LiveId" clId="{4D4FF88C-78DD-5749-A56E-369A16005E31}" dt="2023-05-28T23:46:34.329" v="217" actId="2696"/>
        <pc:sldMkLst>
          <pc:docMk/>
          <pc:sldMk cId="2617220425" sldId="305"/>
        </pc:sldMkLst>
      </pc:sldChg>
      <pc:sldChg chg="del">
        <pc:chgData name="Dinh Nguyen" userId="75ea2f2f01fb72ed" providerId="LiveId" clId="{4D4FF88C-78DD-5749-A56E-369A16005E31}" dt="2023-05-28T23:46:34.361" v="236" actId="2696"/>
        <pc:sldMkLst>
          <pc:docMk/>
          <pc:sldMk cId="3041298457" sldId="306"/>
        </pc:sldMkLst>
      </pc:sldChg>
      <pc:sldChg chg="del">
        <pc:chgData name="Dinh Nguyen" userId="75ea2f2f01fb72ed" providerId="LiveId" clId="{4D4FF88C-78DD-5749-A56E-369A16005E31}" dt="2023-05-28T23:46:34.365" v="239" actId="2696"/>
        <pc:sldMkLst>
          <pc:docMk/>
          <pc:sldMk cId="3415524809" sldId="307"/>
        </pc:sldMkLst>
      </pc:sldChg>
      <pc:sldChg chg="del">
        <pc:chgData name="Dinh Nguyen" userId="75ea2f2f01fb72ed" providerId="LiveId" clId="{4D4FF88C-78DD-5749-A56E-369A16005E31}" dt="2023-05-28T23:46:34.371" v="243" actId="2696"/>
        <pc:sldMkLst>
          <pc:docMk/>
          <pc:sldMk cId="1184641562" sldId="308"/>
        </pc:sldMkLst>
      </pc:sldChg>
      <pc:sldChg chg="del">
        <pc:chgData name="Dinh Nguyen" userId="75ea2f2f01fb72ed" providerId="LiveId" clId="{4D4FF88C-78DD-5749-A56E-369A16005E31}" dt="2023-05-28T23:46:34.346" v="227" actId="2696"/>
        <pc:sldMkLst>
          <pc:docMk/>
          <pc:sldMk cId="3797691380" sldId="309"/>
        </pc:sldMkLst>
      </pc:sldChg>
      <pc:sldChg chg="del">
        <pc:chgData name="Dinh Nguyen" userId="75ea2f2f01fb72ed" providerId="LiveId" clId="{4D4FF88C-78DD-5749-A56E-369A16005E31}" dt="2023-05-28T23:46:34.368" v="241" actId="2696"/>
        <pc:sldMkLst>
          <pc:docMk/>
          <pc:sldMk cId="2933595843" sldId="310"/>
        </pc:sldMkLst>
      </pc:sldChg>
      <pc:sldChg chg="del">
        <pc:chgData name="Dinh Nguyen" userId="75ea2f2f01fb72ed" providerId="LiveId" clId="{4D4FF88C-78DD-5749-A56E-369A16005E31}" dt="2023-05-28T23:46:34.322" v="214" actId="2696"/>
        <pc:sldMkLst>
          <pc:docMk/>
          <pc:sldMk cId="1498135252" sldId="311"/>
        </pc:sldMkLst>
      </pc:sldChg>
      <pc:sldChg chg="del">
        <pc:chgData name="Dinh Nguyen" userId="75ea2f2f01fb72ed" providerId="LiveId" clId="{4D4FF88C-78DD-5749-A56E-369A16005E31}" dt="2023-05-28T23:46:34.336" v="221" actId="2696"/>
        <pc:sldMkLst>
          <pc:docMk/>
          <pc:sldMk cId="2785135522" sldId="312"/>
        </pc:sldMkLst>
      </pc:sldChg>
      <pc:sldChg chg="del">
        <pc:chgData name="Dinh Nguyen" userId="75ea2f2f01fb72ed" providerId="LiveId" clId="{4D4FF88C-78DD-5749-A56E-369A16005E31}" dt="2023-05-28T23:46:34.359" v="235" actId="2696"/>
        <pc:sldMkLst>
          <pc:docMk/>
          <pc:sldMk cId="3603740887" sldId="313"/>
        </pc:sldMkLst>
      </pc:sldChg>
      <pc:sldChg chg="del">
        <pc:chgData name="Dinh Nguyen" userId="75ea2f2f01fb72ed" providerId="LiveId" clId="{4D4FF88C-78DD-5749-A56E-369A16005E31}" dt="2023-05-28T23:46:34.373" v="244" actId="2696"/>
        <pc:sldMkLst>
          <pc:docMk/>
          <pc:sldMk cId="3253787097" sldId="314"/>
        </pc:sldMkLst>
      </pc:sldChg>
      <pc:sldChg chg="del">
        <pc:chgData name="Dinh Nguyen" userId="75ea2f2f01fb72ed" providerId="LiveId" clId="{4D4FF88C-78DD-5749-A56E-369A16005E31}" dt="2023-05-28T23:46:34.325" v="215" actId="2696"/>
        <pc:sldMkLst>
          <pc:docMk/>
          <pc:sldMk cId="3399725867" sldId="315"/>
        </pc:sldMkLst>
      </pc:sldChg>
      <pc:sldChg chg="del">
        <pc:chgData name="Dinh Nguyen" userId="75ea2f2f01fb72ed" providerId="LiveId" clId="{4D4FF88C-78DD-5749-A56E-369A16005E31}" dt="2023-05-28T23:46:34.357" v="234" actId="2696"/>
        <pc:sldMkLst>
          <pc:docMk/>
          <pc:sldMk cId="3007633818" sldId="316"/>
        </pc:sldMkLst>
      </pc:sldChg>
      <pc:sldChg chg="del">
        <pc:chgData name="Dinh Nguyen" userId="75ea2f2f01fb72ed" providerId="LiveId" clId="{4D4FF88C-78DD-5749-A56E-369A16005E31}" dt="2023-05-28T23:46:34.332" v="219" actId="2696"/>
        <pc:sldMkLst>
          <pc:docMk/>
          <pc:sldMk cId="3846018432" sldId="317"/>
        </pc:sldMkLst>
      </pc:sldChg>
      <pc:sldChg chg="del">
        <pc:chgData name="Dinh Nguyen" userId="75ea2f2f01fb72ed" providerId="LiveId" clId="{4D4FF88C-78DD-5749-A56E-369A16005E31}" dt="2023-05-28T23:46:34.330" v="218" actId="2696"/>
        <pc:sldMkLst>
          <pc:docMk/>
          <pc:sldMk cId="1585274905" sldId="318"/>
        </pc:sldMkLst>
      </pc:sldChg>
      <pc:sldChg chg="del">
        <pc:chgData name="Dinh Nguyen" userId="75ea2f2f01fb72ed" providerId="LiveId" clId="{4D4FF88C-78DD-5749-A56E-369A16005E31}" dt="2023-05-28T23:46:34.341" v="224" actId="2696"/>
        <pc:sldMkLst>
          <pc:docMk/>
          <pc:sldMk cId="4203381643" sldId="319"/>
        </pc:sldMkLst>
      </pc:sldChg>
      <pc:sldChg chg="del">
        <pc:chgData name="Dinh Nguyen" userId="75ea2f2f01fb72ed" providerId="LiveId" clId="{4D4FF88C-78DD-5749-A56E-369A16005E31}" dt="2023-05-28T23:46:34.353" v="231" actId="2696"/>
        <pc:sldMkLst>
          <pc:docMk/>
          <pc:sldMk cId="588950527" sldId="320"/>
        </pc:sldMkLst>
      </pc:sldChg>
      <pc:sldChg chg="del">
        <pc:chgData name="Dinh Nguyen" userId="75ea2f2f01fb72ed" providerId="LiveId" clId="{4D4FF88C-78DD-5749-A56E-369A16005E31}" dt="2023-05-28T23:46:34.364" v="238" actId="2696"/>
        <pc:sldMkLst>
          <pc:docMk/>
          <pc:sldMk cId="788922960" sldId="321"/>
        </pc:sldMkLst>
      </pc:sldChg>
      <pc:sldChg chg="del">
        <pc:chgData name="Dinh Nguyen" userId="75ea2f2f01fb72ed" providerId="LiveId" clId="{4D4FF88C-78DD-5749-A56E-369A16005E31}" dt="2023-05-28T23:46:34.441" v="247" actId="2696"/>
        <pc:sldMkLst>
          <pc:docMk/>
          <pc:sldMk cId="4046069174" sldId="322"/>
        </pc:sldMkLst>
      </pc:sldChg>
      <pc:sldChg chg="del">
        <pc:chgData name="Dinh Nguyen" userId="75ea2f2f01fb72ed" providerId="LiveId" clId="{4D4FF88C-78DD-5749-A56E-369A16005E31}" dt="2023-05-28T23:46:34.351" v="230" actId="2696"/>
        <pc:sldMkLst>
          <pc:docMk/>
          <pc:sldMk cId="3196041763" sldId="323"/>
        </pc:sldMkLst>
      </pc:sldChg>
      <pc:sldChg chg="del">
        <pc:chgData name="Dinh Nguyen" userId="75ea2f2f01fb72ed" providerId="LiveId" clId="{4D4FF88C-78DD-5749-A56E-369A16005E31}" dt="2023-05-28T23:46:34.354" v="232" actId="2696"/>
        <pc:sldMkLst>
          <pc:docMk/>
          <pc:sldMk cId="3886506651" sldId="324"/>
        </pc:sldMkLst>
      </pc:sldChg>
      <pc:sldChg chg="del">
        <pc:chgData name="Dinh Nguyen" userId="75ea2f2f01fb72ed" providerId="LiveId" clId="{4D4FF88C-78DD-5749-A56E-369A16005E31}" dt="2023-05-28T23:46:34.450" v="248" actId="2696"/>
        <pc:sldMkLst>
          <pc:docMk/>
          <pc:sldMk cId="2287375690" sldId="325"/>
        </pc:sldMkLst>
      </pc:sldChg>
      <pc:sldChg chg="del">
        <pc:chgData name="Dinh Nguyen" userId="75ea2f2f01fb72ed" providerId="LiveId" clId="{4D4FF88C-78DD-5749-A56E-369A16005E31}" dt="2023-05-28T23:46:34.327" v="216" actId="2696"/>
        <pc:sldMkLst>
          <pc:docMk/>
          <pc:sldMk cId="961377658" sldId="326"/>
        </pc:sldMkLst>
      </pc:sldChg>
      <pc:sldChg chg="del">
        <pc:chgData name="Dinh Nguyen" userId="75ea2f2f01fb72ed" providerId="LiveId" clId="{4D4FF88C-78DD-5749-A56E-369A16005E31}" dt="2023-05-28T23:46:34.367" v="240" actId="2696"/>
        <pc:sldMkLst>
          <pc:docMk/>
          <pc:sldMk cId="1519899944" sldId="327"/>
        </pc:sldMkLst>
      </pc:sldChg>
      <pc:sldChg chg="del">
        <pc:chgData name="Dinh Nguyen" userId="75ea2f2f01fb72ed" providerId="LiveId" clId="{4D4FF88C-78DD-5749-A56E-369A16005E31}" dt="2023-05-28T23:46:34.338" v="222" actId="2696"/>
        <pc:sldMkLst>
          <pc:docMk/>
          <pc:sldMk cId="3492756271" sldId="328"/>
        </pc:sldMkLst>
      </pc:sldChg>
      <pc:sldChg chg="del">
        <pc:chgData name="Dinh Nguyen" userId="75ea2f2f01fb72ed" providerId="LiveId" clId="{4D4FF88C-78DD-5749-A56E-369A16005E31}" dt="2023-05-28T23:46:34.334" v="220" actId="2696"/>
        <pc:sldMkLst>
          <pc:docMk/>
          <pc:sldMk cId="2901782529" sldId="329"/>
        </pc:sldMkLst>
      </pc:sldChg>
      <pc:sldChg chg="del">
        <pc:chgData name="Dinh Nguyen" userId="75ea2f2f01fb72ed" providerId="LiveId" clId="{4D4FF88C-78DD-5749-A56E-369A16005E31}" dt="2023-05-28T23:46:34.339" v="223" actId="2696"/>
        <pc:sldMkLst>
          <pc:docMk/>
          <pc:sldMk cId="1297221774" sldId="330"/>
        </pc:sldMkLst>
      </pc:sldChg>
      <pc:sldChg chg="del">
        <pc:chgData name="Dinh Nguyen" userId="75ea2f2f01fb72ed" providerId="LiveId" clId="{4D4FF88C-78DD-5749-A56E-369A16005E31}" dt="2023-05-28T23:46:34.370" v="242" actId="2696"/>
        <pc:sldMkLst>
          <pc:docMk/>
          <pc:sldMk cId="1059197945" sldId="331"/>
        </pc:sldMkLst>
      </pc:sldChg>
      <pc:sldChg chg="del">
        <pc:chgData name="Dinh Nguyen" userId="75ea2f2f01fb72ed" providerId="LiveId" clId="{4D4FF88C-78DD-5749-A56E-369A16005E31}" dt="2023-05-28T23:46:34.342" v="225" actId="2696"/>
        <pc:sldMkLst>
          <pc:docMk/>
          <pc:sldMk cId="2932451548" sldId="332"/>
        </pc:sldMkLst>
      </pc:sldChg>
      <pc:sldChg chg="addSp delSp modSp add mod">
        <pc:chgData name="Dinh Nguyen" userId="75ea2f2f01fb72ed" providerId="LiveId" clId="{4D4FF88C-78DD-5749-A56E-369A16005E31}" dt="2023-05-28T23:51:10.647" v="373" actId="1076"/>
        <pc:sldMkLst>
          <pc:docMk/>
          <pc:sldMk cId="1285993175" sldId="676"/>
        </pc:sldMkLst>
        <pc:spChg chg="add del mod">
          <ac:chgData name="Dinh Nguyen" userId="75ea2f2f01fb72ed" providerId="LiveId" clId="{4D4FF88C-78DD-5749-A56E-369A16005E31}" dt="2023-05-28T23:50:57.324" v="369" actId="14100"/>
          <ac:spMkLst>
            <pc:docMk/>
            <pc:sldMk cId="1285993175" sldId="676"/>
            <ac:spMk id="3" creationId="{AA7639F0-A4F3-A16E-E2DA-A6369791F9F1}"/>
          </ac:spMkLst>
        </pc:spChg>
        <pc:spChg chg="mod">
          <ac:chgData name="Dinh Nguyen" userId="75ea2f2f01fb72ed" providerId="LiveId" clId="{4D4FF88C-78DD-5749-A56E-369A16005E31}" dt="2023-05-28T23:49:28.967" v="345" actId="20577"/>
          <ac:spMkLst>
            <pc:docMk/>
            <pc:sldMk cId="1285993175" sldId="676"/>
            <ac:spMk id="139" creationId="{00000000-0000-0000-0000-000000000000}"/>
          </ac:spMkLst>
        </pc:spChg>
        <pc:spChg chg="del">
          <ac:chgData name="Dinh Nguyen" userId="75ea2f2f01fb72ed" providerId="LiveId" clId="{4D4FF88C-78DD-5749-A56E-369A16005E31}" dt="2023-05-28T23:50:19.874" v="346" actId="478"/>
          <ac:spMkLst>
            <pc:docMk/>
            <pc:sldMk cId="1285993175" sldId="676"/>
            <ac:spMk id="140" creationId="{00000000-0000-0000-0000-000000000000}"/>
          </ac:spMkLst>
        </pc:spChg>
        <pc:picChg chg="add del mod">
          <ac:chgData name="Dinh Nguyen" userId="75ea2f2f01fb72ed" providerId="LiveId" clId="{4D4FF88C-78DD-5749-A56E-369A16005E31}" dt="2023-05-28T23:50:26.130" v="354"/>
          <ac:picMkLst>
            <pc:docMk/>
            <pc:sldMk cId="1285993175" sldId="676"/>
            <ac:picMk id="5" creationId="{6887844A-E143-10E8-7D56-7E925AD31736}"/>
          </ac:picMkLst>
        </pc:picChg>
        <pc:picChg chg="add mod">
          <ac:chgData name="Dinh Nguyen" userId="75ea2f2f01fb72ed" providerId="LiveId" clId="{4D4FF88C-78DD-5749-A56E-369A16005E31}" dt="2023-05-28T23:51:10.647" v="373" actId="1076"/>
          <ac:picMkLst>
            <pc:docMk/>
            <pc:sldMk cId="1285993175" sldId="676"/>
            <ac:picMk id="6" creationId="{A25FD580-5B4D-C36A-ACF2-404BA0A86B16}"/>
          </ac:picMkLst>
        </pc:picChg>
      </pc:sldChg>
      <pc:sldChg chg="del">
        <pc:chgData name="Dinh Nguyen" userId="75ea2f2f01fb72ed" providerId="LiveId" clId="{4D4FF88C-78DD-5749-A56E-369A16005E31}" dt="2023-05-28T23:46:34.349" v="229" actId="2696"/>
        <pc:sldMkLst>
          <pc:docMk/>
          <pc:sldMk cId="3145264936" sldId="676"/>
        </pc:sldMkLst>
      </pc:sldChg>
      <pc:sldChg chg="del">
        <pc:chgData name="Dinh Nguyen" userId="75ea2f2f01fb72ed" providerId="LiveId" clId="{4D4FF88C-78DD-5749-A56E-369A16005E31}" dt="2023-05-28T23:46:34.416" v="246" actId="2696"/>
        <pc:sldMkLst>
          <pc:docMk/>
          <pc:sldMk cId="1533307020" sldId="677"/>
        </pc:sldMkLst>
      </pc:sldChg>
      <pc:sldChg chg="addSp delSp modSp add mod">
        <pc:chgData name="Dinh Nguyen" userId="75ea2f2f01fb72ed" providerId="LiveId" clId="{4D4FF88C-78DD-5749-A56E-369A16005E31}" dt="2023-05-28T23:52:40.907" v="396" actId="1076"/>
        <pc:sldMkLst>
          <pc:docMk/>
          <pc:sldMk cId="3887725661" sldId="677"/>
        </pc:sldMkLst>
        <pc:spChg chg="add del">
          <ac:chgData name="Dinh Nguyen" userId="75ea2f2f01fb72ed" providerId="LiveId" clId="{4D4FF88C-78DD-5749-A56E-369A16005E31}" dt="2023-05-28T23:51:38.154" v="377"/>
          <ac:spMkLst>
            <pc:docMk/>
            <pc:sldMk cId="3887725661" sldId="677"/>
            <ac:spMk id="2" creationId="{7E0E5D5B-2C19-8FF9-3580-44B5CF1E4DB0}"/>
          </ac:spMkLst>
        </pc:spChg>
        <pc:spChg chg="mod">
          <ac:chgData name="Dinh Nguyen" userId="75ea2f2f01fb72ed" providerId="LiveId" clId="{4D4FF88C-78DD-5749-A56E-369A16005E31}" dt="2023-05-28T23:52:23.001" v="392" actId="113"/>
          <ac:spMkLst>
            <pc:docMk/>
            <pc:sldMk cId="3887725661" sldId="677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8T23:51:38.154" v="377"/>
          <ac:spMkLst>
            <pc:docMk/>
            <pc:sldMk cId="3887725661" sldId="677"/>
            <ac:spMk id="4" creationId="{CDE88A8A-E09D-3A0D-5A85-35BD471EC81A}"/>
          </ac:spMkLst>
        </pc:spChg>
        <pc:picChg chg="add mod">
          <ac:chgData name="Dinh Nguyen" userId="75ea2f2f01fb72ed" providerId="LiveId" clId="{4D4FF88C-78DD-5749-A56E-369A16005E31}" dt="2023-05-28T23:52:04.984" v="384"/>
          <ac:picMkLst>
            <pc:docMk/>
            <pc:sldMk cId="3887725661" sldId="677"/>
            <ac:picMk id="5" creationId="{A4792EE5-DE6A-846E-282A-C5B43385A993}"/>
          </ac:picMkLst>
        </pc:picChg>
        <pc:picChg chg="del">
          <ac:chgData name="Dinh Nguyen" userId="75ea2f2f01fb72ed" providerId="LiveId" clId="{4D4FF88C-78DD-5749-A56E-369A16005E31}" dt="2023-05-28T23:51:29.300" v="375" actId="478"/>
          <ac:picMkLst>
            <pc:docMk/>
            <pc:sldMk cId="3887725661" sldId="677"/>
            <ac:picMk id="6" creationId="{A25FD580-5B4D-C36A-ACF2-404BA0A86B16}"/>
          </ac:picMkLst>
        </pc:picChg>
        <pc:picChg chg="add mod">
          <ac:chgData name="Dinh Nguyen" userId="75ea2f2f01fb72ed" providerId="LiveId" clId="{4D4FF88C-78DD-5749-A56E-369A16005E31}" dt="2023-05-28T23:52:07.093" v="386" actId="1076"/>
          <ac:picMkLst>
            <pc:docMk/>
            <pc:sldMk cId="3887725661" sldId="677"/>
            <ac:picMk id="7" creationId="{A4573818-4DAB-7937-C569-CE812BC6096A}"/>
          </ac:picMkLst>
        </pc:picChg>
        <pc:picChg chg="add mod">
          <ac:chgData name="Dinh Nguyen" userId="75ea2f2f01fb72ed" providerId="LiveId" clId="{4D4FF88C-78DD-5749-A56E-369A16005E31}" dt="2023-05-28T23:52:40.907" v="396" actId="1076"/>
          <ac:picMkLst>
            <pc:docMk/>
            <pc:sldMk cId="3887725661" sldId="677"/>
            <ac:picMk id="8" creationId="{D84413ED-7047-FD37-7AD2-9FC598C5B89D}"/>
          </ac:picMkLst>
        </pc:picChg>
        <pc:picChg chg="add del">
          <ac:chgData name="Dinh Nguyen" userId="75ea2f2f01fb72ed" providerId="LiveId" clId="{4D4FF88C-78DD-5749-A56E-369A16005E31}" dt="2023-05-28T23:51:38.154" v="377"/>
          <ac:picMkLst>
            <pc:docMk/>
            <pc:sldMk cId="3887725661" sldId="677"/>
            <ac:picMk id="1025" creationId="{1153BEC8-FCA7-4595-FFE4-E56A13ABA63C}"/>
          </ac:picMkLst>
        </pc:picChg>
      </pc:sldChg>
      <pc:sldChg chg="addSp delSp modSp add mod">
        <pc:chgData name="Dinh Nguyen" userId="75ea2f2f01fb72ed" providerId="LiveId" clId="{4D4FF88C-78DD-5749-A56E-369A16005E31}" dt="2023-05-28T23:53:51.609" v="420" actId="1076"/>
        <pc:sldMkLst>
          <pc:docMk/>
          <pc:sldMk cId="1652272665" sldId="678"/>
        </pc:sldMkLst>
        <pc:spChg chg="mod">
          <ac:chgData name="Dinh Nguyen" userId="75ea2f2f01fb72ed" providerId="LiveId" clId="{4D4FF88C-78DD-5749-A56E-369A16005E31}" dt="2023-05-28T23:53:15.595" v="409" actId="113"/>
          <ac:spMkLst>
            <pc:docMk/>
            <pc:sldMk cId="1652272665" sldId="678"/>
            <ac:spMk id="3" creationId="{AA7639F0-A4F3-A16E-E2DA-A6369791F9F1}"/>
          </ac:spMkLst>
        </pc:spChg>
        <pc:picChg chg="add del mod">
          <ac:chgData name="Dinh Nguyen" userId="75ea2f2f01fb72ed" providerId="LiveId" clId="{4D4FF88C-78DD-5749-A56E-369A16005E31}" dt="2023-05-28T23:53:29.767" v="414" actId="478"/>
          <ac:picMkLst>
            <pc:docMk/>
            <pc:sldMk cId="1652272665" sldId="678"/>
            <ac:picMk id="2" creationId="{B2E1367F-7540-405A-38D7-3A5C0CEFC0B2}"/>
          </ac:picMkLst>
        </pc:picChg>
        <pc:picChg chg="add mod">
          <ac:chgData name="Dinh Nguyen" userId="75ea2f2f01fb72ed" providerId="LiveId" clId="{4D4FF88C-78DD-5749-A56E-369A16005E31}" dt="2023-05-28T23:53:51.609" v="420" actId="1076"/>
          <ac:picMkLst>
            <pc:docMk/>
            <pc:sldMk cId="1652272665" sldId="678"/>
            <ac:picMk id="5" creationId="{075E628F-5BAB-228C-613B-33C83CE549E6}"/>
          </ac:picMkLst>
        </pc:picChg>
        <pc:picChg chg="del">
          <ac:chgData name="Dinh Nguyen" userId="75ea2f2f01fb72ed" providerId="LiveId" clId="{4D4FF88C-78DD-5749-A56E-369A16005E31}" dt="2023-05-28T23:52:55.333" v="398" actId="478"/>
          <ac:picMkLst>
            <pc:docMk/>
            <pc:sldMk cId="1652272665" sldId="678"/>
            <ac:picMk id="7" creationId="{A4573818-4DAB-7937-C569-CE812BC6096A}"/>
          </ac:picMkLst>
        </pc:picChg>
        <pc:picChg chg="del">
          <ac:chgData name="Dinh Nguyen" userId="75ea2f2f01fb72ed" providerId="LiveId" clId="{4D4FF88C-78DD-5749-A56E-369A16005E31}" dt="2023-05-28T23:52:55.333" v="398" actId="478"/>
          <ac:picMkLst>
            <pc:docMk/>
            <pc:sldMk cId="1652272665" sldId="678"/>
            <ac:picMk id="8" creationId="{D84413ED-7047-FD37-7AD2-9FC598C5B89D}"/>
          </ac:picMkLst>
        </pc:picChg>
      </pc:sldChg>
      <pc:sldChg chg="addSp delSp modSp add mod">
        <pc:chgData name="Dinh Nguyen" userId="75ea2f2f01fb72ed" providerId="LiveId" clId="{4D4FF88C-78DD-5749-A56E-369A16005E31}" dt="2023-05-28T23:55:36.718" v="444" actId="1076"/>
        <pc:sldMkLst>
          <pc:docMk/>
          <pc:sldMk cId="3911062809" sldId="679"/>
        </pc:sldMkLst>
        <pc:spChg chg="mod">
          <ac:chgData name="Dinh Nguyen" userId="75ea2f2f01fb72ed" providerId="LiveId" clId="{4D4FF88C-78DD-5749-A56E-369A16005E31}" dt="2023-05-28T23:55:16.376" v="440" actId="27636"/>
          <ac:spMkLst>
            <pc:docMk/>
            <pc:sldMk cId="3911062809" sldId="679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8T23:54:56.407" v="429" actId="1076"/>
          <ac:picMkLst>
            <pc:docMk/>
            <pc:sldMk cId="3911062809" sldId="679"/>
            <ac:picMk id="4" creationId="{0D2E10AD-EBBF-A901-50CD-504E13AE06E4}"/>
          </ac:picMkLst>
        </pc:picChg>
        <pc:picChg chg="del">
          <ac:chgData name="Dinh Nguyen" userId="75ea2f2f01fb72ed" providerId="LiveId" clId="{4D4FF88C-78DD-5749-A56E-369A16005E31}" dt="2023-05-28T23:54:20.651" v="422" actId="478"/>
          <ac:picMkLst>
            <pc:docMk/>
            <pc:sldMk cId="3911062809" sldId="679"/>
            <ac:picMk id="5" creationId="{075E628F-5BAB-228C-613B-33C83CE549E6}"/>
          </ac:picMkLst>
        </pc:picChg>
        <pc:picChg chg="add mod">
          <ac:chgData name="Dinh Nguyen" userId="75ea2f2f01fb72ed" providerId="LiveId" clId="{4D4FF88C-78DD-5749-A56E-369A16005E31}" dt="2023-05-28T23:55:36.718" v="444" actId="1076"/>
          <ac:picMkLst>
            <pc:docMk/>
            <pc:sldMk cId="3911062809" sldId="679"/>
            <ac:picMk id="6" creationId="{74581D69-DF80-903D-F992-E34A5767ECC4}"/>
          </ac:picMkLst>
        </pc:picChg>
      </pc:sldChg>
      <pc:sldChg chg="addSp delSp modSp add mod">
        <pc:chgData name="Dinh Nguyen" userId="75ea2f2f01fb72ed" providerId="LiveId" clId="{4D4FF88C-78DD-5749-A56E-369A16005E31}" dt="2023-05-28T23:56:27.774" v="455" actId="1076"/>
        <pc:sldMkLst>
          <pc:docMk/>
          <pc:sldMk cId="1017292977" sldId="680"/>
        </pc:sldMkLst>
        <pc:spChg chg="mod">
          <ac:chgData name="Dinh Nguyen" userId="75ea2f2f01fb72ed" providerId="LiveId" clId="{4D4FF88C-78DD-5749-A56E-369A16005E31}" dt="2023-05-28T23:56:17.145" v="452" actId="113"/>
          <ac:spMkLst>
            <pc:docMk/>
            <pc:sldMk cId="1017292977" sldId="680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8T23:56:27.774" v="455" actId="1076"/>
          <ac:picMkLst>
            <pc:docMk/>
            <pc:sldMk cId="1017292977" sldId="680"/>
            <ac:picMk id="2" creationId="{E5F3EED7-EFA2-48B1-0DB6-10B3E26169D5}"/>
          </ac:picMkLst>
        </pc:picChg>
        <pc:picChg chg="del">
          <ac:chgData name="Dinh Nguyen" userId="75ea2f2f01fb72ed" providerId="LiveId" clId="{4D4FF88C-78DD-5749-A56E-369A16005E31}" dt="2023-05-28T23:56:09.089" v="446" actId="478"/>
          <ac:picMkLst>
            <pc:docMk/>
            <pc:sldMk cId="1017292977" sldId="680"/>
            <ac:picMk id="4" creationId="{0D2E10AD-EBBF-A901-50CD-504E13AE06E4}"/>
          </ac:picMkLst>
        </pc:picChg>
        <pc:picChg chg="del">
          <ac:chgData name="Dinh Nguyen" userId="75ea2f2f01fb72ed" providerId="LiveId" clId="{4D4FF88C-78DD-5749-A56E-369A16005E31}" dt="2023-05-28T23:56:09.089" v="446" actId="478"/>
          <ac:picMkLst>
            <pc:docMk/>
            <pc:sldMk cId="1017292977" sldId="680"/>
            <ac:picMk id="6" creationId="{74581D69-DF80-903D-F992-E34A5767ECC4}"/>
          </ac:picMkLst>
        </pc:picChg>
      </pc:sldChg>
      <pc:sldChg chg="addSp delSp modSp add mod">
        <pc:chgData name="Dinh Nguyen" userId="75ea2f2f01fb72ed" providerId="LiveId" clId="{4D4FF88C-78DD-5749-A56E-369A16005E31}" dt="2023-05-28T23:57:28.988" v="472" actId="1076"/>
        <pc:sldMkLst>
          <pc:docMk/>
          <pc:sldMk cId="697744666" sldId="681"/>
        </pc:sldMkLst>
        <pc:spChg chg="mod">
          <ac:chgData name="Dinh Nguyen" userId="75ea2f2f01fb72ed" providerId="LiveId" clId="{4D4FF88C-78DD-5749-A56E-369A16005E31}" dt="2023-05-28T23:57:03.194" v="466" actId="20577"/>
          <ac:spMkLst>
            <pc:docMk/>
            <pc:sldMk cId="697744666" sldId="681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8T23:57:04.183" v="467" actId="478"/>
          <ac:picMkLst>
            <pc:docMk/>
            <pc:sldMk cId="697744666" sldId="681"/>
            <ac:picMk id="2" creationId="{E5F3EED7-EFA2-48B1-0DB6-10B3E26169D5}"/>
          </ac:picMkLst>
        </pc:picChg>
        <pc:picChg chg="add mod">
          <ac:chgData name="Dinh Nguyen" userId="75ea2f2f01fb72ed" providerId="LiveId" clId="{4D4FF88C-78DD-5749-A56E-369A16005E31}" dt="2023-05-28T23:57:28.988" v="472" actId="1076"/>
          <ac:picMkLst>
            <pc:docMk/>
            <pc:sldMk cId="697744666" sldId="681"/>
            <ac:picMk id="5" creationId="{1334FF61-A22F-2E80-9FA3-2322D8C7C9F9}"/>
          </ac:picMkLst>
        </pc:picChg>
      </pc:sldChg>
      <pc:sldChg chg="addSp delSp modSp add mod">
        <pc:chgData name="Dinh Nguyen" userId="75ea2f2f01fb72ed" providerId="LiveId" clId="{4D4FF88C-78DD-5749-A56E-369A16005E31}" dt="2023-05-28T23:58:07.275" v="483" actId="1076"/>
        <pc:sldMkLst>
          <pc:docMk/>
          <pc:sldMk cId="1704228543" sldId="682"/>
        </pc:sldMkLst>
        <pc:spChg chg="mod">
          <ac:chgData name="Dinh Nguyen" userId="75ea2f2f01fb72ed" providerId="LiveId" clId="{4D4FF88C-78DD-5749-A56E-369A16005E31}" dt="2023-05-28T23:57:54.718" v="479" actId="113"/>
          <ac:spMkLst>
            <pc:docMk/>
            <pc:sldMk cId="1704228543" sldId="682"/>
            <ac:spMk id="3" creationId="{AA7639F0-A4F3-A16E-E2DA-A6369791F9F1}"/>
          </ac:spMkLst>
        </pc:spChg>
        <pc:spChg chg="add del mod">
          <ac:chgData name="Dinh Nguyen" userId="75ea2f2f01fb72ed" providerId="LiveId" clId="{4D4FF88C-78DD-5749-A56E-369A16005E31}" dt="2023-05-28T23:57:49.110" v="477" actId="478"/>
          <ac:spMkLst>
            <pc:docMk/>
            <pc:sldMk cId="1704228543" sldId="682"/>
            <ac:spMk id="4" creationId="{52D2892A-A595-413B-AFFA-99B91BE0AD24}"/>
          </ac:spMkLst>
        </pc:spChg>
        <pc:picChg chg="del">
          <ac:chgData name="Dinh Nguyen" userId="75ea2f2f01fb72ed" providerId="LiveId" clId="{4D4FF88C-78DD-5749-A56E-369A16005E31}" dt="2023-05-28T23:57:42.572" v="474" actId="478"/>
          <ac:picMkLst>
            <pc:docMk/>
            <pc:sldMk cId="1704228543" sldId="682"/>
            <ac:picMk id="5" creationId="{1334FF61-A22F-2E80-9FA3-2322D8C7C9F9}"/>
          </ac:picMkLst>
        </pc:picChg>
        <pc:picChg chg="add mod">
          <ac:chgData name="Dinh Nguyen" userId="75ea2f2f01fb72ed" providerId="LiveId" clId="{4D4FF88C-78DD-5749-A56E-369A16005E31}" dt="2023-05-28T23:58:07.275" v="483" actId="1076"/>
          <ac:picMkLst>
            <pc:docMk/>
            <pc:sldMk cId="1704228543" sldId="682"/>
            <ac:picMk id="6" creationId="{5356DB6D-1C11-A9E7-6727-CD97CDC7094B}"/>
          </ac:picMkLst>
        </pc:picChg>
      </pc:sldChg>
      <pc:sldChg chg="addSp delSp modSp add mod">
        <pc:chgData name="Dinh Nguyen" userId="75ea2f2f01fb72ed" providerId="LiveId" clId="{4D4FF88C-78DD-5749-A56E-369A16005E31}" dt="2023-05-28T23:59:03.915" v="496" actId="1076"/>
        <pc:sldMkLst>
          <pc:docMk/>
          <pc:sldMk cId="4279593310" sldId="683"/>
        </pc:sldMkLst>
        <pc:spChg chg="mod">
          <ac:chgData name="Dinh Nguyen" userId="75ea2f2f01fb72ed" providerId="LiveId" clId="{4D4FF88C-78DD-5749-A56E-369A16005E31}" dt="2023-05-28T23:58:35.147" v="489" actId="113"/>
          <ac:spMkLst>
            <pc:docMk/>
            <pc:sldMk cId="4279593310" sldId="683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8T23:58:24.818" v="487" actId="22"/>
          <ac:spMkLst>
            <pc:docMk/>
            <pc:sldMk cId="4279593310" sldId="683"/>
            <ac:spMk id="4" creationId="{C2053D56-3C06-4D27-E592-84651ADF290C}"/>
          </ac:spMkLst>
        </pc:spChg>
        <pc:picChg chg="add mod">
          <ac:chgData name="Dinh Nguyen" userId="75ea2f2f01fb72ed" providerId="LiveId" clId="{4D4FF88C-78DD-5749-A56E-369A16005E31}" dt="2023-05-28T23:58:47.773" v="492" actId="14100"/>
          <ac:picMkLst>
            <pc:docMk/>
            <pc:sldMk cId="4279593310" sldId="683"/>
            <ac:picMk id="5" creationId="{D816E290-2BC8-9315-7BFB-7BF970ADC7E7}"/>
          </ac:picMkLst>
        </pc:picChg>
        <pc:picChg chg="del">
          <ac:chgData name="Dinh Nguyen" userId="75ea2f2f01fb72ed" providerId="LiveId" clId="{4D4FF88C-78DD-5749-A56E-369A16005E31}" dt="2023-05-28T23:58:22.769" v="485" actId="478"/>
          <ac:picMkLst>
            <pc:docMk/>
            <pc:sldMk cId="4279593310" sldId="683"/>
            <ac:picMk id="6" creationId="{5356DB6D-1C11-A9E7-6727-CD97CDC7094B}"/>
          </ac:picMkLst>
        </pc:picChg>
        <pc:picChg chg="add mod">
          <ac:chgData name="Dinh Nguyen" userId="75ea2f2f01fb72ed" providerId="LiveId" clId="{4D4FF88C-78DD-5749-A56E-369A16005E31}" dt="2023-05-28T23:59:03.915" v="496" actId="1076"/>
          <ac:picMkLst>
            <pc:docMk/>
            <pc:sldMk cId="4279593310" sldId="683"/>
            <ac:picMk id="7" creationId="{564377A8-C151-2080-6B2F-27020B8305B9}"/>
          </ac:picMkLst>
        </pc:picChg>
      </pc:sldChg>
      <pc:sldChg chg="delSp modSp add mod">
        <pc:chgData name="Dinh Nguyen" userId="75ea2f2f01fb72ed" providerId="LiveId" clId="{4D4FF88C-78DD-5749-A56E-369A16005E31}" dt="2023-05-29T00:02:39.029" v="550" actId="20577"/>
        <pc:sldMkLst>
          <pc:docMk/>
          <pc:sldMk cId="2281278554" sldId="684"/>
        </pc:sldMkLst>
        <pc:spChg chg="mod">
          <ac:chgData name="Dinh Nguyen" userId="75ea2f2f01fb72ed" providerId="LiveId" clId="{4D4FF88C-78DD-5749-A56E-369A16005E31}" dt="2023-05-29T00:02:39.029" v="550" actId="20577"/>
          <ac:spMkLst>
            <pc:docMk/>
            <pc:sldMk cId="2281278554" sldId="684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00:24.302" v="498" actId="478"/>
          <ac:picMkLst>
            <pc:docMk/>
            <pc:sldMk cId="2281278554" sldId="684"/>
            <ac:picMk id="5" creationId="{D816E290-2BC8-9315-7BFB-7BF970ADC7E7}"/>
          </ac:picMkLst>
        </pc:picChg>
        <pc:picChg chg="del">
          <ac:chgData name="Dinh Nguyen" userId="75ea2f2f01fb72ed" providerId="LiveId" clId="{4D4FF88C-78DD-5749-A56E-369A16005E31}" dt="2023-05-29T00:00:24.302" v="498" actId="478"/>
          <ac:picMkLst>
            <pc:docMk/>
            <pc:sldMk cId="2281278554" sldId="684"/>
            <ac:picMk id="7" creationId="{564377A8-C151-2080-6B2F-27020B8305B9}"/>
          </ac:picMkLst>
        </pc:picChg>
      </pc:sldChg>
      <pc:sldChg chg="addSp modSp add mod">
        <pc:chgData name="Dinh Nguyen" userId="75ea2f2f01fb72ed" providerId="LiveId" clId="{4D4FF88C-78DD-5749-A56E-369A16005E31}" dt="2023-05-29T00:03:36.501" v="561" actId="1076"/>
        <pc:sldMkLst>
          <pc:docMk/>
          <pc:sldMk cId="492066205" sldId="685"/>
        </pc:sldMkLst>
        <pc:spChg chg="mod">
          <ac:chgData name="Dinh Nguyen" userId="75ea2f2f01fb72ed" providerId="LiveId" clId="{4D4FF88C-78DD-5749-A56E-369A16005E31}" dt="2023-05-29T00:03:21.958" v="556" actId="113"/>
          <ac:spMkLst>
            <pc:docMk/>
            <pc:sldMk cId="492066205" sldId="685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03:36.501" v="561" actId="1076"/>
          <ac:picMkLst>
            <pc:docMk/>
            <pc:sldMk cId="492066205" sldId="685"/>
            <ac:picMk id="2" creationId="{9A007A7B-900D-E6B4-A638-5B04D4DAF48F}"/>
          </ac:picMkLst>
        </pc:picChg>
      </pc:sldChg>
      <pc:sldChg chg="addSp delSp modSp add mod">
        <pc:chgData name="Dinh Nguyen" userId="75ea2f2f01fb72ed" providerId="LiveId" clId="{4D4FF88C-78DD-5749-A56E-369A16005E31}" dt="2023-05-29T00:04:13.105" v="570" actId="1076"/>
        <pc:sldMkLst>
          <pc:docMk/>
          <pc:sldMk cId="293169672" sldId="686"/>
        </pc:sldMkLst>
        <pc:spChg chg="mod">
          <ac:chgData name="Dinh Nguyen" userId="75ea2f2f01fb72ed" providerId="LiveId" clId="{4D4FF88C-78DD-5749-A56E-369A16005E31}" dt="2023-05-29T00:04:00.500" v="567" actId="113"/>
          <ac:spMkLst>
            <pc:docMk/>
            <pc:sldMk cId="293169672" sldId="686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9T00:03:54.619" v="565" actId="22"/>
          <ac:spMkLst>
            <pc:docMk/>
            <pc:sldMk cId="293169672" sldId="686"/>
            <ac:spMk id="5" creationId="{DA3D1949-F0ED-DF2D-6D9C-7264E5591546}"/>
          </ac:spMkLst>
        </pc:spChg>
        <pc:picChg chg="del">
          <ac:chgData name="Dinh Nguyen" userId="75ea2f2f01fb72ed" providerId="LiveId" clId="{4D4FF88C-78DD-5749-A56E-369A16005E31}" dt="2023-05-29T00:03:52.798" v="563" actId="478"/>
          <ac:picMkLst>
            <pc:docMk/>
            <pc:sldMk cId="293169672" sldId="686"/>
            <ac:picMk id="2" creationId="{9A007A7B-900D-E6B4-A638-5B04D4DAF48F}"/>
          </ac:picMkLst>
        </pc:picChg>
        <pc:picChg chg="add mod">
          <ac:chgData name="Dinh Nguyen" userId="75ea2f2f01fb72ed" providerId="LiveId" clId="{4D4FF88C-78DD-5749-A56E-369A16005E31}" dt="2023-05-29T00:04:13.105" v="570" actId="1076"/>
          <ac:picMkLst>
            <pc:docMk/>
            <pc:sldMk cId="293169672" sldId="686"/>
            <ac:picMk id="6" creationId="{CF1C9F01-021F-02FB-60BD-5873FB312FBE}"/>
          </ac:picMkLst>
        </pc:picChg>
      </pc:sldChg>
      <pc:sldChg chg="delSp modSp add mod">
        <pc:chgData name="Dinh Nguyen" userId="75ea2f2f01fb72ed" providerId="LiveId" clId="{4D4FF88C-78DD-5749-A56E-369A16005E31}" dt="2023-05-29T00:04:51.481" v="587" actId="207"/>
        <pc:sldMkLst>
          <pc:docMk/>
          <pc:sldMk cId="1749810516" sldId="687"/>
        </pc:sldMkLst>
        <pc:spChg chg="mod">
          <ac:chgData name="Dinh Nguyen" userId="75ea2f2f01fb72ed" providerId="LiveId" clId="{4D4FF88C-78DD-5749-A56E-369A16005E31}" dt="2023-05-29T00:04:51.481" v="587" actId="207"/>
          <ac:spMkLst>
            <pc:docMk/>
            <pc:sldMk cId="1749810516" sldId="687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04:27.416" v="572" actId="478"/>
          <ac:picMkLst>
            <pc:docMk/>
            <pc:sldMk cId="1749810516" sldId="687"/>
            <ac:picMk id="6" creationId="{CF1C9F01-021F-02FB-60BD-5873FB312FBE}"/>
          </ac:picMkLst>
        </pc:picChg>
      </pc:sldChg>
      <pc:sldChg chg="addSp modSp add mod">
        <pc:chgData name="Dinh Nguyen" userId="75ea2f2f01fb72ed" providerId="LiveId" clId="{4D4FF88C-78DD-5749-A56E-369A16005E31}" dt="2023-05-29T00:06:15.671" v="669" actId="1076"/>
        <pc:sldMkLst>
          <pc:docMk/>
          <pc:sldMk cId="726967345" sldId="688"/>
        </pc:sldMkLst>
        <pc:spChg chg="mod">
          <ac:chgData name="Dinh Nguyen" userId="75ea2f2f01fb72ed" providerId="LiveId" clId="{4D4FF88C-78DD-5749-A56E-369A16005E31}" dt="2023-05-29T00:05:43.513" v="657" actId="20577"/>
          <ac:spMkLst>
            <pc:docMk/>
            <pc:sldMk cId="726967345" sldId="688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06:05.587" v="664" actId="1076"/>
          <ac:picMkLst>
            <pc:docMk/>
            <pc:sldMk cId="726967345" sldId="688"/>
            <ac:picMk id="4" creationId="{8D26FA86-E25C-A6C2-2449-90B8832C9668}"/>
          </ac:picMkLst>
        </pc:picChg>
        <pc:picChg chg="add mod">
          <ac:chgData name="Dinh Nguyen" userId="75ea2f2f01fb72ed" providerId="LiveId" clId="{4D4FF88C-78DD-5749-A56E-369A16005E31}" dt="2023-05-29T00:06:15.671" v="669" actId="1076"/>
          <ac:picMkLst>
            <pc:docMk/>
            <pc:sldMk cId="726967345" sldId="688"/>
            <ac:picMk id="5" creationId="{27205764-3A69-48C5-5E23-852C8D7BC3A9}"/>
          </ac:picMkLst>
        </pc:picChg>
      </pc:sldChg>
      <pc:sldChg chg="modSp add mod">
        <pc:chgData name="Dinh Nguyen" userId="75ea2f2f01fb72ed" providerId="LiveId" clId="{4D4FF88C-78DD-5749-A56E-369A16005E31}" dt="2023-05-29T00:07:18.804" v="728" actId="1076"/>
        <pc:sldMkLst>
          <pc:docMk/>
          <pc:sldMk cId="2804072886" sldId="689"/>
        </pc:sldMkLst>
        <pc:spChg chg="mod">
          <ac:chgData name="Dinh Nguyen" userId="75ea2f2f01fb72ed" providerId="LiveId" clId="{4D4FF88C-78DD-5749-A56E-369A16005E31}" dt="2023-05-29T00:07:18.804" v="728" actId="1076"/>
          <ac:spMkLst>
            <pc:docMk/>
            <pc:sldMk cId="2804072886" sldId="689"/>
            <ac:spMk id="131" creationId="{00000000-0000-0000-0000-000000000000}"/>
          </ac:spMkLst>
        </pc:spChg>
      </pc:sldChg>
      <pc:sldChg chg="add">
        <pc:chgData name="Dinh Nguyen" userId="75ea2f2f01fb72ed" providerId="LiveId" clId="{4D4FF88C-78DD-5749-A56E-369A16005E31}" dt="2023-05-29T00:07:22.793" v="729"/>
        <pc:sldMkLst>
          <pc:docMk/>
          <pc:sldMk cId="1004243775" sldId="690"/>
        </pc:sldMkLst>
      </pc:sldChg>
      <pc:sldChg chg="modSp add mod">
        <pc:chgData name="Dinh Nguyen" userId="75ea2f2f01fb72ed" providerId="LiveId" clId="{4D4FF88C-78DD-5749-A56E-369A16005E31}" dt="2023-05-29T00:07:33.655" v="739" actId="404"/>
        <pc:sldMkLst>
          <pc:docMk/>
          <pc:sldMk cId="1988921056" sldId="691"/>
        </pc:sldMkLst>
        <pc:spChg chg="mod">
          <ac:chgData name="Dinh Nguyen" userId="75ea2f2f01fb72ed" providerId="LiveId" clId="{4D4FF88C-78DD-5749-A56E-369A16005E31}" dt="2023-05-29T00:07:33.655" v="739" actId="404"/>
          <ac:spMkLst>
            <pc:docMk/>
            <pc:sldMk cId="1988921056" sldId="691"/>
            <ac:spMk id="131" creationId="{00000000-0000-0000-0000-000000000000}"/>
          </ac:spMkLst>
        </pc:spChg>
      </pc:sldChg>
      <pc:sldChg chg="add">
        <pc:chgData name="Dinh Nguyen" userId="75ea2f2f01fb72ed" providerId="LiveId" clId="{4D4FF88C-78DD-5749-A56E-369A16005E31}" dt="2023-05-29T00:07:26.296" v="730"/>
        <pc:sldMkLst>
          <pc:docMk/>
          <pc:sldMk cId="3463465225" sldId="692"/>
        </pc:sldMkLst>
      </pc:sldChg>
      <pc:sldChg chg="addSp delSp modSp add mod">
        <pc:chgData name="Dinh Nguyen" userId="75ea2f2f01fb72ed" providerId="LiveId" clId="{4D4FF88C-78DD-5749-A56E-369A16005E31}" dt="2023-05-29T00:13:23.169" v="1133" actId="20577"/>
        <pc:sldMkLst>
          <pc:docMk/>
          <pc:sldMk cId="3993786586" sldId="693"/>
        </pc:sldMkLst>
        <pc:spChg chg="mod">
          <ac:chgData name="Dinh Nguyen" userId="75ea2f2f01fb72ed" providerId="LiveId" clId="{4D4FF88C-78DD-5749-A56E-369A16005E31}" dt="2023-05-29T00:13:23.169" v="1133" actId="20577"/>
          <ac:spMkLst>
            <pc:docMk/>
            <pc:sldMk cId="3993786586" sldId="693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08:16.161" v="741" actId="478"/>
          <ac:picMkLst>
            <pc:docMk/>
            <pc:sldMk cId="3993786586" sldId="693"/>
            <ac:picMk id="4" creationId="{8D26FA86-E25C-A6C2-2449-90B8832C9668}"/>
          </ac:picMkLst>
        </pc:picChg>
        <pc:picChg chg="del">
          <ac:chgData name="Dinh Nguyen" userId="75ea2f2f01fb72ed" providerId="LiveId" clId="{4D4FF88C-78DD-5749-A56E-369A16005E31}" dt="2023-05-29T00:08:17.268" v="742" actId="478"/>
          <ac:picMkLst>
            <pc:docMk/>
            <pc:sldMk cId="3993786586" sldId="693"/>
            <ac:picMk id="5" creationId="{27205764-3A69-48C5-5E23-852C8D7BC3A9}"/>
          </ac:picMkLst>
        </pc:picChg>
        <pc:picChg chg="add mod">
          <ac:chgData name="Dinh Nguyen" userId="75ea2f2f01fb72ed" providerId="LiveId" clId="{4D4FF88C-78DD-5749-A56E-369A16005E31}" dt="2023-05-29T00:13:20.901" v="1126" actId="1076"/>
          <ac:picMkLst>
            <pc:docMk/>
            <pc:sldMk cId="3993786586" sldId="693"/>
            <ac:picMk id="6" creationId="{751B5B70-881B-AFE7-B5B3-415EC43A9210}"/>
          </ac:picMkLst>
        </pc:picChg>
      </pc:sldChg>
      <pc:sldChg chg="addSp delSp modSp add mod">
        <pc:chgData name="Dinh Nguyen" userId="75ea2f2f01fb72ed" providerId="LiveId" clId="{4D4FF88C-78DD-5749-A56E-369A16005E31}" dt="2023-05-29T00:12:50.529" v="1063" actId="1076"/>
        <pc:sldMkLst>
          <pc:docMk/>
          <pc:sldMk cId="3241269318" sldId="694"/>
        </pc:sldMkLst>
        <pc:spChg chg="mod">
          <ac:chgData name="Dinh Nguyen" userId="75ea2f2f01fb72ed" providerId="LiveId" clId="{4D4FF88C-78DD-5749-A56E-369A16005E31}" dt="2023-05-29T00:12:46.795" v="1062" actId="20577"/>
          <ac:spMkLst>
            <pc:docMk/>
            <pc:sldMk cId="3241269318" sldId="694"/>
            <ac:spMk id="3" creationId="{AA7639F0-A4F3-A16E-E2DA-A6369791F9F1}"/>
          </ac:spMkLst>
        </pc:spChg>
        <pc:picChg chg="add del mod">
          <ac:chgData name="Dinh Nguyen" userId="75ea2f2f01fb72ed" providerId="LiveId" clId="{4D4FF88C-78DD-5749-A56E-369A16005E31}" dt="2023-05-29T00:12:06.720" v="964" actId="478"/>
          <ac:picMkLst>
            <pc:docMk/>
            <pc:sldMk cId="3241269318" sldId="694"/>
            <ac:picMk id="2" creationId="{FD65CABE-E173-C05D-14DE-86CA3D3761D3}"/>
          </ac:picMkLst>
        </pc:picChg>
        <pc:picChg chg="add mod">
          <ac:chgData name="Dinh Nguyen" userId="75ea2f2f01fb72ed" providerId="LiveId" clId="{4D4FF88C-78DD-5749-A56E-369A16005E31}" dt="2023-05-29T00:12:50.529" v="1063" actId="1076"/>
          <ac:picMkLst>
            <pc:docMk/>
            <pc:sldMk cId="3241269318" sldId="694"/>
            <ac:picMk id="5" creationId="{C18B730B-FDE9-D14B-E6F2-B1B1ECF11C61}"/>
          </ac:picMkLst>
        </pc:picChg>
        <pc:picChg chg="del">
          <ac:chgData name="Dinh Nguyen" userId="75ea2f2f01fb72ed" providerId="LiveId" clId="{4D4FF88C-78DD-5749-A56E-369A16005E31}" dt="2023-05-29T00:11:11.643" v="952" actId="478"/>
          <ac:picMkLst>
            <pc:docMk/>
            <pc:sldMk cId="3241269318" sldId="694"/>
            <ac:picMk id="6" creationId="{751B5B70-881B-AFE7-B5B3-415EC43A9210}"/>
          </ac:picMkLst>
        </pc:picChg>
      </pc:sldChg>
      <pc:sldChg chg="addSp delSp modSp add mod">
        <pc:chgData name="Dinh Nguyen" userId="75ea2f2f01fb72ed" providerId="LiveId" clId="{4D4FF88C-78DD-5749-A56E-369A16005E31}" dt="2023-05-29T00:14:24.784" v="1146" actId="1076"/>
        <pc:sldMkLst>
          <pc:docMk/>
          <pc:sldMk cId="776766282" sldId="695"/>
        </pc:sldMkLst>
        <pc:spChg chg="mod">
          <ac:chgData name="Dinh Nguyen" userId="75ea2f2f01fb72ed" providerId="LiveId" clId="{4D4FF88C-78DD-5749-A56E-369A16005E31}" dt="2023-05-29T00:14:16.166" v="1143" actId="122"/>
          <ac:spMkLst>
            <pc:docMk/>
            <pc:sldMk cId="776766282" sldId="695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14:24.784" v="1146" actId="1076"/>
          <ac:picMkLst>
            <pc:docMk/>
            <pc:sldMk cId="776766282" sldId="695"/>
            <ac:picMk id="2" creationId="{7EBBA325-E652-4D25-2D25-C8242E3ACEB1}"/>
          </ac:picMkLst>
        </pc:picChg>
        <pc:picChg chg="del">
          <ac:chgData name="Dinh Nguyen" userId="75ea2f2f01fb72ed" providerId="LiveId" clId="{4D4FF88C-78DD-5749-A56E-369A16005E31}" dt="2023-05-29T00:13:46.711" v="1135" actId="478"/>
          <ac:picMkLst>
            <pc:docMk/>
            <pc:sldMk cId="776766282" sldId="695"/>
            <ac:picMk id="5" creationId="{C18B730B-FDE9-D14B-E6F2-B1B1ECF11C61}"/>
          </ac:picMkLst>
        </pc:picChg>
      </pc:sldChg>
      <pc:sldChg chg="addSp delSp modSp add mod">
        <pc:chgData name="Dinh Nguyen" userId="75ea2f2f01fb72ed" providerId="LiveId" clId="{4D4FF88C-78DD-5749-A56E-369A16005E31}" dt="2023-05-29T00:15:02.348" v="1156" actId="1076"/>
        <pc:sldMkLst>
          <pc:docMk/>
          <pc:sldMk cId="1662151317" sldId="696"/>
        </pc:sldMkLst>
        <pc:spChg chg="mod">
          <ac:chgData name="Dinh Nguyen" userId="75ea2f2f01fb72ed" providerId="LiveId" clId="{4D4FF88C-78DD-5749-A56E-369A16005E31}" dt="2023-05-29T00:14:54.300" v="1154" actId="113"/>
          <ac:spMkLst>
            <pc:docMk/>
            <pc:sldMk cId="1662151317" sldId="696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14:37.778" v="1148" actId="478"/>
          <ac:picMkLst>
            <pc:docMk/>
            <pc:sldMk cId="1662151317" sldId="696"/>
            <ac:picMk id="2" creationId="{7EBBA325-E652-4D25-2D25-C8242E3ACEB1}"/>
          </ac:picMkLst>
        </pc:picChg>
        <pc:picChg chg="add mod">
          <ac:chgData name="Dinh Nguyen" userId="75ea2f2f01fb72ed" providerId="LiveId" clId="{4D4FF88C-78DD-5749-A56E-369A16005E31}" dt="2023-05-29T00:15:02.348" v="1156" actId="1076"/>
          <ac:picMkLst>
            <pc:docMk/>
            <pc:sldMk cId="1662151317" sldId="696"/>
            <ac:picMk id="4" creationId="{F4E8235B-D410-C714-6D22-10BB4E2E80D1}"/>
          </ac:picMkLst>
        </pc:picChg>
      </pc:sldChg>
      <pc:sldChg chg="addSp delSp modSp add mod">
        <pc:chgData name="Dinh Nguyen" userId="75ea2f2f01fb72ed" providerId="LiveId" clId="{4D4FF88C-78DD-5749-A56E-369A16005E31}" dt="2023-05-29T00:15:41.413" v="1165" actId="1076"/>
        <pc:sldMkLst>
          <pc:docMk/>
          <pc:sldMk cId="1659442729" sldId="697"/>
        </pc:sldMkLst>
        <pc:spChg chg="mod">
          <ac:chgData name="Dinh Nguyen" userId="75ea2f2f01fb72ed" providerId="LiveId" clId="{4D4FF88C-78DD-5749-A56E-369A16005E31}" dt="2023-05-29T00:15:34.349" v="1163" actId="113"/>
          <ac:spMkLst>
            <pc:docMk/>
            <pc:sldMk cId="1659442729" sldId="697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15:41.413" v="1165" actId="1076"/>
          <ac:picMkLst>
            <pc:docMk/>
            <pc:sldMk cId="1659442729" sldId="697"/>
            <ac:picMk id="2" creationId="{07A75476-0998-B63E-8556-A0D4475FE53B}"/>
          </ac:picMkLst>
        </pc:picChg>
        <pc:picChg chg="del">
          <ac:chgData name="Dinh Nguyen" userId="75ea2f2f01fb72ed" providerId="LiveId" clId="{4D4FF88C-78DD-5749-A56E-369A16005E31}" dt="2023-05-29T00:15:14.570" v="1158" actId="478"/>
          <ac:picMkLst>
            <pc:docMk/>
            <pc:sldMk cId="1659442729" sldId="697"/>
            <ac:picMk id="4" creationId="{F4E8235B-D410-C714-6D22-10BB4E2E80D1}"/>
          </ac:picMkLst>
        </pc:picChg>
      </pc:sldChg>
      <pc:sldChg chg="addSp delSp modSp add mod">
        <pc:chgData name="Dinh Nguyen" userId="75ea2f2f01fb72ed" providerId="LiveId" clId="{4D4FF88C-78DD-5749-A56E-369A16005E31}" dt="2023-05-29T00:17:09.875" v="1213"/>
        <pc:sldMkLst>
          <pc:docMk/>
          <pc:sldMk cId="428449034" sldId="698"/>
        </pc:sldMkLst>
        <pc:spChg chg="mod">
          <ac:chgData name="Dinh Nguyen" userId="75ea2f2f01fb72ed" providerId="LiveId" clId="{4D4FF88C-78DD-5749-A56E-369A16005E31}" dt="2023-05-29T00:17:06.190" v="1211" actId="20577"/>
          <ac:spMkLst>
            <pc:docMk/>
            <pc:sldMk cId="428449034" sldId="698"/>
            <ac:spMk id="3" creationId="{AA7639F0-A4F3-A16E-E2DA-A6369791F9F1}"/>
          </ac:spMkLst>
        </pc:spChg>
        <pc:spChg chg="add del mod">
          <ac:chgData name="Dinh Nguyen" userId="75ea2f2f01fb72ed" providerId="LiveId" clId="{4D4FF88C-78DD-5749-A56E-369A16005E31}" dt="2023-05-29T00:17:09.875" v="1213"/>
          <ac:spMkLst>
            <pc:docMk/>
            <pc:sldMk cId="428449034" sldId="698"/>
            <ac:spMk id="5" creationId="{0C8A8C48-654E-571B-87B7-81E3570B8C26}"/>
          </ac:spMkLst>
        </pc:spChg>
        <pc:picChg chg="del">
          <ac:chgData name="Dinh Nguyen" userId="75ea2f2f01fb72ed" providerId="LiveId" clId="{4D4FF88C-78DD-5749-A56E-369A16005E31}" dt="2023-05-29T00:16:33.453" v="1167" actId="478"/>
          <ac:picMkLst>
            <pc:docMk/>
            <pc:sldMk cId="428449034" sldId="698"/>
            <ac:picMk id="2" creationId="{07A75476-0998-B63E-8556-A0D4475FE53B}"/>
          </ac:picMkLst>
        </pc:picChg>
        <pc:picChg chg="add mod">
          <ac:chgData name="Dinh Nguyen" userId="75ea2f2f01fb72ed" providerId="LiveId" clId="{4D4FF88C-78DD-5749-A56E-369A16005E31}" dt="2023-05-29T00:16:58.982" v="1174" actId="1076"/>
          <ac:picMkLst>
            <pc:docMk/>
            <pc:sldMk cId="428449034" sldId="698"/>
            <ac:picMk id="4" creationId="{440F3E97-045D-C443-52D6-99AD3A68F92C}"/>
          </ac:picMkLst>
        </pc:picChg>
      </pc:sldChg>
      <pc:sldChg chg="addSp delSp modSp add mod">
        <pc:chgData name="Dinh Nguyen" userId="75ea2f2f01fb72ed" providerId="LiveId" clId="{4D4FF88C-78DD-5749-A56E-369A16005E31}" dt="2023-05-29T00:17:47.231" v="1222" actId="14100"/>
        <pc:sldMkLst>
          <pc:docMk/>
          <pc:sldMk cId="1854704026" sldId="699"/>
        </pc:sldMkLst>
        <pc:spChg chg="mod">
          <ac:chgData name="Dinh Nguyen" userId="75ea2f2f01fb72ed" providerId="LiveId" clId="{4D4FF88C-78DD-5749-A56E-369A16005E31}" dt="2023-05-29T00:17:29.395" v="1216"/>
          <ac:spMkLst>
            <pc:docMk/>
            <pc:sldMk cId="1854704026" sldId="699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9T00:17:35.588" v="1218" actId="478"/>
          <ac:spMkLst>
            <pc:docMk/>
            <pc:sldMk cId="1854704026" sldId="699"/>
            <ac:spMk id="5" creationId="{CFF2BC42-888C-9E0D-B681-40644F69CACD}"/>
          </ac:spMkLst>
        </pc:spChg>
        <pc:picChg chg="del">
          <ac:chgData name="Dinh Nguyen" userId="75ea2f2f01fb72ed" providerId="LiveId" clId="{4D4FF88C-78DD-5749-A56E-369A16005E31}" dt="2023-05-29T00:17:25.584" v="1215" actId="478"/>
          <ac:picMkLst>
            <pc:docMk/>
            <pc:sldMk cId="1854704026" sldId="699"/>
            <ac:picMk id="4" creationId="{440F3E97-045D-C443-52D6-99AD3A68F92C}"/>
          </ac:picMkLst>
        </pc:picChg>
        <pc:picChg chg="add mod">
          <ac:chgData name="Dinh Nguyen" userId="75ea2f2f01fb72ed" providerId="LiveId" clId="{4D4FF88C-78DD-5749-A56E-369A16005E31}" dt="2023-05-29T00:17:47.231" v="1222" actId="14100"/>
          <ac:picMkLst>
            <pc:docMk/>
            <pc:sldMk cId="1854704026" sldId="699"/>
            <ac:picMk id="6" creationId="{ADAD6E48-A3A2-67BC-541F-9218DB55C273}"/>
          </ac:picMkLst>
        </pc:picChg>
      </pc:sldChg>
      <pc:sldChg chg="addSp delSp modSp add mod">
        <pc:chgData name="Dinh Nguyen" userId="75ea2f2f01fb72ed" providerId="LiveId" clId="{4D4FF88C-78DD-5749-A56E-369A16005E31}" dt="2023-05-29T00:18:20.702" v="1234" actId="14100"/>
        <pc:sldMkLst>
          <pc:docMk/>
          <pc:sldMk cId="2850486306" sldId="700"/>
        </pc:sldMkLst>
        <pc:spChg chg="mod">
          <ac:chgData name="Dinh Nguyen" userId="75ea2f2f01fb72ed" providerId="LiveId" clId="{4D4FF88C-78DD-5749-A56E-369A16005E31}" dt="2023-05-29T00:18:12.982" v="1232" actId="113"/>
          <ac:spMkLst>
            <pc:docMk/>
            <pc:sldMk cId="2850486306" sldId="700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9T00:18:01.825" v="1226" actId="22"/>
          <ac:spMkLst>
            <pc:docMk/>
            <pc:sldMk cId="2850486306" sldId="700"/>
            <ac:spMk id="4" creationId="{ABF7A660-5E64-2F3D-7D49-E51732A99BBB}"/>
          </ac:spMkLst>
        </pc:spChg>
        <pc:picChg chg="add mod">
          <ac:chgData name="Dinh Nguyen" userId="75ea2f2f01fb72ed" providerId="LiveId" clId="{4D4FF88C-78DD-5749-A56E-369A16005E31}" dt="2023-05-29T00:18:20.702" v="1234" actId="14100"/>
          <ac:picMkLst>
            <pc:docMk/>
            <pc:sldMk cId="2850486306" sldId="700"/>
            <ac:picMk id="5" creationId="{A408795B-9D2F-EFA1-0FA0-D4A5E8B39B7A}"/>
          </ac:picMkLst>
        </pc:picChg>
        <pc:picChg chg="add del">
          <ac:chgData name="Dinh Nguyen" userId="75ea2f2f01fb72ed" providerId="LiveId" clId="{4D4FF88C-78DD-5749-A56E-369A16005E31}" dt="2023-05-29T00:18:04.682" v="1228" actId="478"/>
          <ac:picMkLst>
            <pc:docMk/>
            <pc:sldMk cId="2850486306" sldId="700"/>
            <ac:picMk id="6" creationId="{ADAD6E48-A3A2-67BC-541F-9218DB55C273}"/>
          </ac:picMkLst>
        </pc:picChg>
      </pc:sldChg>
      <pc:sldChg chg="addSp delSp modSp add mod">
        <pc:chgData name="Dinh Nguyen" userId="75ea2f2f01fb72ed" providerId="LiveId" clId="{4D4FF88C-78DD-5749-A56E-369A16005E31}" dt="2023-05-29T00:20:13.936" v="1465" actId="1076"/>
        <pc:sldMkLst>
          <pc:docMk/>
          <pc:sldMk cId="1828873476" sldId="701"/>
        </pc:sldMkLst>
        <pc:spChg chg="mod">
          <ac:chgData name="Dinh Nguyen" userId="75ea2f2f01fb72ed" providerId="LiveId" clId="{4D4FF88C-78DD-5749-A56E-369A16005E31}" dt="2023-05-29T00:20:00.165" v="1460" actId="20577"/>
          <ac:spMkLst>
            <pc:docMk/>
            <pc:sldMk cId="1828873476" sldId="701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20:13.936" v="1465" actId="1076"/>
          <ac:picMkLst>
            <pc:docMk/>
            <pc:sldMk cId="1828873476" sldId="701"/>
            <ac:picMk id="2" creationId="{B8CB6FD1-DAB2-9AF3-EFF5-94531C98D1BB}"/>
          </ac:picMkLst>
        </pc:picChg>
        <pc:picChg chg="del">
          <ac:chgData name="Dinh Nguyen" userId="75ea2f2f01fb72ed" providerId="LiveId" clId="{4D4FF88C-78DD-5749-A56E-369A16005E31}" dt="2023-05-29T00:18:41.837" v="1236" actId="478"/>
          <ac:picMkLst>
            <pc:docMk/>
            <pc:sldMk cId="1828873476" sldId="701"/>
            <ac:picMk id="5" creationId="{A408795B-9D2F-EFA1-0FA0-D4A5E8B39B7A}"/>
          </ac:picMkLst>
        </pc:picChg>
      </pc:sldChg>
      <pc:sldChg chg="addSp delSp modSp add mod">
        <pc:chgData name="Dinh Nguyen" userId="75ea2f2f01fb72ed" providerId="LiveId" clId="{4D4FF88C-78DD-5749-A56E-369A16005E31}" dt="2023-05-29T00:21:31.384" v="1634" actId="20577"/>
        <pc:sldMkLst>
          <pc:docMk/>
          <pc:sldMk cId="2825341898" sldId="702"/>
        </pc:sldMkLst>
        <pc:spChg chg="mod">
          <ac:chgData name="Dinh Nguyen" userId="75ea2f2f01fb72ed" providerId="LiveId" clId="{4D4FF88C-78DD-5749-A56E-369A16005E31}" dt="2023-05-29T00:21:31.384" v="1634" actId="20577"/>
          <ac:spMkLst>
            <pc:docMk/>
            <pc:sldMk cId="2825341898" sldId="702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20:34.296" v="1467" actId="478"/>
          <ac:picMkLst>
            <pc:docMk/>
            <pc:sldMk cId="2825341898" sldId="702"/>
            <ac:picMk id="2" creationId="{B8CB6FD1-DAB2-9AF3-EFF5-94531C98D1BB}"/>
          </ac:picMkLst>
        </pc:picChg>
        <pc:picChg chg="add mod">
          <ac:chgData name="Dinh Nguyen" userId="75ea2f2f01fb72ed" providerId="LiveId" clId="{4D4FF88C-78DD-5749-A56E-369A16005E31}" dt="2023-05-29T00:21:24.888" v="1626" actId="1076"/>
          <ac:picMkLst>
            <pc:docMk/>
            <pc:sldMk cId="2825341898" sldId="702"/>
            <ac:picMk id="4" creationId="{CD360641-93A1-7CB6-B96A-142BD9752F29}"/>
          </ac:picMkLst>
        </pc:picChg>
      </pc:sldChg>
      <pc:sldChg chg="addSp delSp modSp add del mod">
        <pc:chgData name="Dinh Nguyen" userId="75ea2f2f01fb72ed" providerId="LiveId" clId="{4D4FF88C-78DD-5749-A56E-369A16005E31}" dt="2023-05-29T00:22:27.831" v="1644" actId="2696"/>
        <pc:sldMkLst>
          <pc:docMk/>
          <pc:sldMk cId="1339904674" sldId="703"/>
        </pc:sldMkLst>
        <pc:spChg chg="mod">
          <ac:chgData name="Dinh Nguyen" userId="75ea2f2f01fb72ed" providerId="LiveId" clId="{4D4FF88C-78DD-5749-A56E-369A16005E31}" dt="2023-05-29T00:21:56.418" v="1639"/>
          <ac:spMkLst>
            <pc:docMk/>
            <pc:sldMk cId="1339904674" sldId="703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22:13.569" v="1642" actId="1076"/>
          <ac:picMkLst>
            <pc:docMk/>
            <pc:sldMk cId="1339904674" sldId="703"/>
            <ac:picMk id="2" creationId="{F25029FC-B1EB-3BA9-D609-E4C46D518B6D}"/>
          </ac:picMkLst>
        </pc:picChg>
        <pc:picChg chg="del">
          <ac:chgData name="Dinh Nguyen" userId="75ea2f2f01fb72ed" providerId="LiveId" clId="{4D4FF88C-78DD-5749-A56E-369A16005E31}" dt="2023-05-29T00:21:48.268" v="1636" actId="478"/>
          <ac:picMkLst>
            <pc:docMk/>
            <pc:sldMk cId="1339904674" sldId="703"/>
            <ac:picMk id="4" creationId="{CD360641-93A1-7CB6-B96A-142BD9752F29}"/>
          </ac:picMkLst>
        </pc:picChg>
      </pc:sldChg>
      <pc:sldChg chg="addSp delSp modSp add mod">
        <pc:chgData name="Dinh Nguyen" userId="75ea2f2f01fb72ed" providerId="LiveId" clId="{4D4FF88C-78DD-5749-A56E-369A16005E31}" dt="2023-05-29T00:22:54.585" v="1651"/>
        <pc:sldMkLst>
          <pc:docMk/>
          <pc:sldMk cId="3872945568" sldId="704"/>
        </pc:sldMkLst>
        <pc:spChg chg="mod">
          <ac:chgData name="Dinh Nguyen" userId="75ea2f2f01fb72ed" providerId="LiveId" clId="{4D4FF88C-78DD-5749-A56E-369A16005E31}" dt="2023-05-29T00:22:54.585" v="1651"/>
          <ac:spMkLst>
            <pc:docMk/>
            <pc:sldMk cId="3872945568" sldId="704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22:31.484" v="1646" actId="478"/>
          <ac:picMkLst>
            <pc:docMk/>
            <pc:sldMk cId="3872945568" sldId="704"/>
            <ac:picMk id="2" creationId="{F25029FC-B1EB-3BA9-D609-E4C46D518B6D}"/>
          </ac:picMkLst>
        </pc:picChg>
        <pc:picChg chg="add mod">
          <ac:chgData name="Dinh Nguyen" userId="75ea2f2f01fb72ed" providerId="LiveId" clId="{4D4FF88C-78DD-5749-A56E-369A16005E31}" dt="2023-05-29T00:22:43.717" v="1650" actId="1076"/>
          <ac:picMkLst>
            <pc:docMk/>
            <pc:sldMk cId="3872945568" sldId="704"/>
            <ac:picMk id="4" creationId="{51B85286-D24F-A51A-E3DD-01A13BE933C9}"/>
          </ac:picMkLst>
        </pc:picChg>
      </pc:sldChg>
      <pc:sldChg chg="addSp delSp modSp add mod">
        <pc:chgData name="Dinh Nguyen" userId="75ea2f2f01fb72ed" providerId="LiveId" clId="{4D4FF88C-78DD-5749-A56E-369A16005E31}" dt="2023-05-29T00:23:36.100" v="1659" actId="1076"/>
        <pc:sldMkLst>
          <pc:docMk/>
          <pc:sldMk cId="3667761331" sldId="705"/>
        </pc:sldMkLst>
        <pc:spChg chg="mod">
          <ac:chgData name="Dinh Nguyen" userId="75ea2f2f01fb72ed" providerId="LiveId" clId="{4D4FF88C-78DD-5749-A56E-369A16005E31}" dt="2023-05-29T00:23:26.078" v="1656"/>
          <ac:spMkLst>
            <pc:docMk/>
            <pc:sldMk cId="3667761331" sldId="705"/>
            <ac:spMk id="3" creationId="{AA7639F0-A4F3-A16E-E2DA-A6369791F9F1}"/>
          </ac:spMkLst>
        </pc:spChg>
        <pc:spChg chg="add del">
          <ac:chgData name="Dinh Nguyen" userId="75ea2f2f01fb72ed" providerId="LiveId" clId="{4D4FF88C-78DD-5749-A56E-369A16005E31}" dt="2023-05-29T00:23:21.471" v="1655" actId="22"/>
          <ac:spMkLst>
            <pc:docMk/>
            <pc:sldMk cId="3667761331" sldId="705"/>
            <ac:spMk id="5" creationId="{3F3B7C4E-ADDE-F598-73D0-6B34C6BBE7C2}"/>
          </ac:spMkLst>
        </pc:spChg>
        <pc:picChg chg="del">
          <ac:chgData name="Dinh Nguyen" userId="75ea2f2f01fb72ed" providerId="LiveId" clId="{4D4FF88C-78DD-5749-A56E-369A16005E31}" dt="2023-05-29T00:23:19.320" v="1653" actId="478"/>
          <ac:picMkLst>
            <pc:docMk/>
            <pc:sldMk cId="3667761331" sldId="705"/>
            <ac:picMk id="4" creationId="{51B85286-D24F-A51A-E3DD-01A13BE933C9}"/>
          </ac:picMkLst>
        </pc:picChg>
        <pc:picChg chg="add mod">
          <ac:chgData name="Dinh Nguyen" userId="75ea2f2f01fb72ed" providerId="LiveId" clId="{4D4FF88C-78DD-5749-A56E-369A16005E31}" dt="2023-05-29T00:23:36.100" v="1659" actId="1076"/>
          <ac:picMkLst>
            <pc:docMk/>
            <pc:sldMk cId="3667761331" sldId="705"/>
            <ac:picMk id="6" creationId="{8A4B7E4E-1949-AFF6-996E-B45CB0AEF4AB}"/>
          </ac:picMkLst>
        </pc:picChg>
      </pc:sldChg>
      <pc:sldChg chg="addSp delSp modSp add mod">
        <pc:chgData name="Dinh Nguyen" userId="75ea2f2f01fb72ed" providerId="LiveId" clId="{4D4FF88C-78DD-5749-A56E-369A16005E31}" dt="2023-05-29T00:24:03.734" v="1666" actId="1076"/>
        <pc:sldMkLst>
          <pc:docMk/>
          <pc:sldMk cId="1117094836" sldId="706"/>
        </pc:sldMkLst>
        <pc:spChg chg="mod">
          <ac:chgData name="Dinh Nguyen" userId="75ea2f2f01fb72ed" providerId="LiveId" clId="{4D4FF88C-78DD-5749-A56E-369A16005E31}" dt="2023-05-29T00:23:57.097" v="1664" actId="113"/>
          <ac:spMkLst>
            <pc:docMk/>
            <pc:sldMk cId="1117094836" sldId="706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24:03.734" v="1666" actId="1076"/>
          <ac:picMkLst>
            <pc:docMk/>
            <pc:sldMk cId="1117094836" sldId="706"/>
            <ac:picMk id="2" creationId="{F6186149-DBEA-3DF6-9D56-8244368DAFF2}"/>
          </ac:picMkLst>
        </pc:picChg>
        <pc:picChg chg="del">
          <ac:chgData name="Dinh Nguyen" userId="75ea2f2f01fb72ed" providerId="LiveId" clId="{4D4FF88C-78DD-5749-A56E-369A16005E31}" dt="2023-05-29T00:23:46.309" v="1661" actId="478"/>
          <ac:picMkLst>
            <pc:docMk/>
            <pc:sldMk cId="1117094836" sldId="706"/>
            <ac:picMk id="6" creationId="{8A4B7E4E-1949-AFF6-996E-B45CB0AEF4AB}"/>
          </ac:picMkLst>
        </pc:picChg>
      </pc:sldChg>
      <pc:sldChg chg="addSp delSp modSp add mod">
        <pc:chgData name="Dinh Nguyen" userId="75ea2f2f01fb72ed" providerId="LiveId" clId="{4D4FF88C-78DD-5749-A56E-369A16005E31}" dt="2023-05-29T00:24:46.485" v="1678" actId="1076"/>
        <pc:sldMkLst>
          <pc:docMk/>
          <pc:sldMk cId="708786027" sldId="707"/>
        </pc:sldMkLst>
        <pc:spChg chg="mod">
          <ac:chgData name="Dinh Nguyen" userId="75ea2f2f01fb72ed" providerId="LiveId" clId="{4D4FF88C-78DD-5749-A56E-369A16005E31}" dt="2023-05-29T00:24:40.576" v="1677" actId="113"/>
          <ac:spMkLst>
            <pc:docMk/>
            <pc:sldMk cId="708786027" sldId="707"/>
            <ac:spMk id="3" creationId="{AA7639F0-A4F3-A16E-E2DA-A6369791F9F1}"/>
          </ac:spMkLst>
        </pc:spChg>
        <pc:picChg chg="del">
          <ac:chgData name="Dinh Nguyen" userId="75ea2f2f01fb72ed" providerId="LiveId" clId="{4D4FF88C-78DD-5749-A56E-369A16005E31}" dt="2023-05-29T00:24:14.223" v="1668" actId="478"/>
          <ac:picMkLst>
            <pc:docMk/>
            <pc:sldMk cId="708786027" sldId="707"/>
            <ac:picMk id="2" creationId="{F6186149-DBEA-3DF6-9D56-8244368DAFF2}"/>
          </ac:picMkLst>
        </pc:picChg>
        <pc:picChg chg="add mod">
          <ac:chgData name="Dinh Nguyen" userId="75ea2f2f01fb72ed" providerId="LiveId" clId="{4D4FF88C-78DD-5749-A56E-369A16005E31}" dt="2023-05-29T00:24:46.485" v="1678" actId="1076"/>
          <ac:picMkLst>
            <pc:docMk/>
            <pc:sldMk cId="708786027" sldId="707"/>
            <ac:picMk id="4" creationId="{A85BFA40-3393-A54E-0CC5-49F016E8766E}"/>
          </ac:picMkLst>
        </pc:picChg>
      </pc:sldChg>
      <pc:sldChg chg="addSp delSp modSp add mod">
        <pc:chgData name="Dinh Nguyen" userId="75ea2f2f01fb72ed" providerId="LiveId" clId="{4D4FF88C-78DD-5749-A56E-369A16005E31}" dt="2023-05-29T00:25:26.384" v="1728" actId="113"/>
        <pc:sldMkLst>
          <pc:docMk/>
          <pc:sldMk cId="3656239621" sldId="708"/>
        </pc:sldMkLst>
        <pc:spChg chg="mod">
          <ac:chgData name="Dinh Nguyen" userId="75ea2f2f01fb72ed" providerId="LiveId" clId="{4D4FF88C-78DD-5749-A56E-369A16005E31}" dt="2023-05-29T00:25:26.384" v="1728" actId="113"/>
          <ac:spMkLst>
            <pc:docMk/>
            <pc:sldMk cId="3656239621" sldId="708"/>
            <ac:spMk id="3" creationId="{AA7639F0-A4F3-A16E-E2DA-A6369791F9F1}"/>
          </ac:spMkLst>
        </pc:spChg>
        <pc:picChg chg="add mod">
          <ac:chgData name="Dinh Nguyen" userId="75ea2f2f01fb72ed" providerId="LiveId" clId="{4D4FF88C-78DD-5749-A56E-369A16005E31}" dt="2023-05-29T00:25:12.817" v="1684" actId="1076"/>
          <ac:picMkLst>
            <pc:docMk/>
            <pc:sldMk cId="3656239621" sldId="708"/>
            <ac:picMk id="2" creationId="{4E37DFFA-B4B1-21AA-0CAF-751D2D82994A}"/>
          </ac:picMkLst>
        </pc:picChg>
        <pc:picChg chg="del">
          <ac:chgData name="Dinh Nguyen" userId="75ea2f2f01fb72ed" providerId="LiveId" clId="{4D4FF88C-78DD-5749-A56E-369A16005E31}" dt="2023-05-29T00:25:01.403" v="1680" actId="478"/>
          <ac:picMkLst>
            <pc:docMk/>
            <pc:sldMk cId="3656239621" sldId="708"/>
            <ac:picMk id="4" creationId="{A85BFA40-3393-A54E-0CC5-49F016E8766E}"/>
          </ac:picMkLst>
        </pc:picChg>
      </pc:sldChg>
    </pc:docChg>
  </pc:docChgLst>
  <pc:docChgLst>
    <pc:chgData name="Dinh Nguyen" userId="75ea2f2f01fb72ed" providerId="LiveId" clId="{1C92BCCB-4BCC-9D47-B99D-DC6D8D1E50CF}"/>
    <pc:docChg chg="delSld">
      <pc:chgData name="Dinh Nguyen" userId="75ea2f2f01fb72ed" providerId="LiveId" clId="{1C92BCCB-4BCC-9D47-B99D-DC6D8D1E50CF}" dt="2023-12-10T13:57:54.454" v="1" actId="2696"/>
      <pc:docMkLst>
        <pc:docMk/>
      </pc:docMkLst>
      <pc:sldChg chg="del">
        <pc:chgData name="Dinh Nguyen" userId="75ea2f2f01fb72ed" providerId="LiveId" clId="{1C92BCCB-4BCC-9D47-B99D-DC6D8D1E50CF}" dt="2023-12-10T13:57:30.410" v="0" actId="2696"/>
        <pc:sldMkLst>
          <pc:docMk/>
          <pc:sldMk cId="3686926533" sldId="681"/>
        </pc:sldMkLst>
      </pc:sldChg>
      <pc:sldChg chg="del">
        <pc:chgData name="Dinh Nguyen" userId="75ea2f2f01fb72ed" providerId="LiveId" clId="{1C92BCCB-4BCC-9D47-B99D-DC6D8D1E50CF}" dt="2023-12-10T13:57:54.454" v="1" actId="2696"/>
        <pc:sldMkLst>
          <pc:docMk/>
          <pc:sldMk cId="561269717" sldId="688"/>
        </pc:sldMkLst>
      </pc:sldChg>
    </pc:docChg>
  </pc:docChgLst>
  <pc:docChgLst>
    <pc:chgData name="Dinh Nguyen" userId="75ea2f2f01fb72ed" providerId="LiveId" clId="{626F833E-B86D-3049-B71B-882480675160}"/>
    <pc:docChg chg="undo custSel addSld delSld modSld">
      <pc:chgData name="Dinh Nguyen" userId="75ea2f2f01fb72ed" providerId="LiveId" clId="{626F833E-B86D-3049-B71B-882480675160}" dt="2023-05-22T07:47:53.331" v="1225" actId="113"/>
      <pc:docMkLst>
        <pc:docMk/>
      </pc:docMkLst>
      <pc:sldChg chg="modSp mod">
        <pc:chgData name="Dinh Nguyen" userId="75ea2f2f01fb72ed" providerId="LiveId" clId="{626F833E-B86D-3049-B71B-882480675160}" dt="2023-05-22T04:39:52.498" v="11" actId="20577"/>
        <pc:sldMkLst>
          <pc:docMk/>
          <pc:sldMk cId="0" sldId="256"/>
        </pc:sldMkLst>
        <pc:spChg chg="mod">
          <ac:chgData name="Dinh Nguyen" userId="75ea2f2f01fb72ed" providerId="LiveId" clId="{626F833E-B86D-3049-B71B-882480675160}" dt="2023-05-22T04:39:52.498" v="11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626F833E-B86D-3049-B71B-882480675160}" dt="2023-05-22T07:02:02.288" v="244" actId="20577"/>
        <pc:sldMkLst>
          <pc:docMk/>
          <pc:sldMk cId="0" sldId="257"/>
        </pc:sldMkLst>
        <pc:spChg chg="mod">
          <ac:chgData name="Dinh Nguyen" userId="75ea2f2f01fb72ed" providerId="LiveId" clId="{626F833E-B86D-3049-B71B-882480675160}" dt="2023-05-22T07:02:02.288" v="244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del mod">
        <pc:chgData name="Dinh Nguyen" userId="75ea2f2f01fb72ed" providerId="LiveId" clId="{626F833E-B86D-3049-B71B-882480675160}" dt="2023-05-22T07:04:02.549" v="302" actId="2696"/>
        <pc:sldMkLst>
          <pc:docMk/>
          <pc:sldMk cId="0" sldId="258"/>
        </pc:sldMkLst>
        <pc:spChg chg="mod">
          <ac:chgData name="Dinh Nguyen" userId="75ea2f2f01fb72ed" providerId="LiveId" clId="{626F833E-B86D-3049-B71B-882480675160}" dt="2023-05-22T04:59:59.739" v="72" actId="20577"/>
          <ac:spMkLst>
            <pc:docMk/>
            <pc:sldMk cId="0" sldId="258"/>
            <ac:spMk id="116" creationId="{00000000-0000-0000-0000-000000000000}"/>
          </ac:spMkLst>
        </pc:spChg>
      </pc:sldChg>
      <pc:sldChg chg="modSp mod">
        <pc:chgData name="Dinh Nguyen" userId="75ea2f2f01fb72ed" providerId="LiveId" clId="{626F833E-B86D-3049-B71B-882480675160}" dt="2023-05-22T07:02:15.116" v="250"/>
        <pc:sldMkLst>
          <pc:docMk/>
          <pc:sldMk cId="0" sldId="259"/>
        </pc:sldMkLst>
        <pc:spChg chg="mod">
          <ac:chgData name="Dinh Nguyen" userId="75ea2f2f01fb72ed" providerId="LiveId" clId="{626F833E-B86D-3049-B71B-882480675160}" dt="2023-05-22T07:02:15.116" v="250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626F833E-B86D-3049-B71B-882480675160}" dt="2023-05-22T05:00:32.352" v="101" actId="404"/>
        <pc:sldMkLst>
          <pc:docMk/>
          <pc:sldMk cId="0" sldId="260"/>
        </pc:sldMkLst>
        <pc:spChg chg="mod">
          <ac:chgData name="Dinh Nguyen" userId="75ea2f2f01fb72ed" providerId="LiveId" clId="{626F833E-B86D-3049-B71B-882480675160}" dt="2023-05-22T05:00:32.352" v="101" actId="404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mod">
        <pc:chgData name="Dinh Nguyen" userId="75ea2f2f01fb72ed" providerId="LiveId" clId="{626F833E-B86D-3049-B71B-882480675160}" dt="2023-05-22T06:31:22.067" v="148" actId="1076"/>
        <pc:sldMkLst>
          <pc:docMk/>
          <pc:sldMk cId="0" sldId="261"/>
        </pc:sldMkLst>
        <pc:spChg chg="add del mod">
          <ac:chgData name="Dinh Nguyen" userId="75ea2f2f01fb72ed" providerId="LiveId" clId="{626F833E-B86D-3049-B71B-882480675160}" dt="2023-05-22T06:31:12.674" v="145" actId="478"/>
          <ac:spMkLst>
            <pc:docMk/>
            <pc:sldMk cId="0" sldId="261"/>
            <ac:spMk id="4" creationId="{3CBA051F-5C44-1530-E0BD-B6C941D692D6}"/>
          </ac:spMkLst>
        </pc:spChg>
        <pc:spChg chg="mod">
          <ac:chgData name="Dinh Nguyen" userId="75ea2f2f01fb72ed" providerId="LiveId" clId="{626F833E-B86D-3049-B71B-882480675160}" dt="2023-05-22T05:00:49.999" v="134" actId="20577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626F833E-B86D-3049-B71B-882480675160}" dt="2023-05-22T05:03:32.658" v="141" actId="114"/>
          <ac:spMkLst>
            <pc:docMk/>
            <pc:sldMk cId="0" sldId="261"/>
            <ac:spMk id="140" creationId="{00000000-0000-0000-0000-000000000000}"/>
          </ac:spMkLst>
        </pc:spChg>
        <pc:grpChg chg="add del mod">
          <ac:chgData name="Dinh Nguyen" userId="75ea2f2f01fb72ed" providerId="LiveId" clId="{626F833E-B86D-3049-B71B-882480675160}" dt="2023-05-22T06:31:10.485" v="144" actId="478"/>
          <ac:grpSpMkLst>
            <pc:docMk/>
            <pc:sldMk cId="0" sldId="261"/>
            <ac:grpSpMk id="2" creationId="{76463BAC-3D2E-92B4-8FEE-A15693C2E099}"/>
          </ac:grpSpMkLst>
        </pc:grpChg>
        <pc:picChg chg="add del mod">
          <ac:chgData name="Dinh Nguyen" userId="75ea2f2f01fb72ed" providerId="LiveId" clId="{626F833E-B86D-3049-B71B-882480675160}" dt="2023-05-22T06:31:10.485" v="144" actId="478"/>
          <ac:picMkLst>
            <pc:docMk/>
            <pc:sldMk cId="0" sldId="261"/>
            <ac:picMk id="3" creationId="{69A3A955-83E7-C4BF-2302-7E7A41833A7A}"/>
          </ac:picMkLst>
        </pc:picChg>
        <pc:picChg chg="add mod">
          <ac:chgData name="Dinh Nguyen" userId="75ea2f2f01fb72ed" providerId="LiveId" clId="{626F833E-B86D-3049-B71B-882480675160}" dt="2023-05-22T06:31:22.067" v="148" actId="1076"/>
          <ac:picMkLst>
            <pc:docMk/>
            <pc:sldMk cId="0" sldId="261"/>
            <ac:picMk id="5" creationId="{6886C083-7A07-6DD8-7F60-33AA086326D9}"/>
          </ac:picMkLst>
        </pc:picChg>
        <pc:picChg chg="del">
          <ac:chgData name="Dinh Nguyen" userId="75ea2f2f01fb72ed" providerId="LiveId" clId="{626F833E-B86D-3049-B71B-882480675160}" dt="2023-05-22T05:00:51.728" v="135" actId="478"/>
          <ac:picMkLst>
            <pc:docMk/>
            <pc:sldMk cId="0" sldId="261"/>
            <ac:picMk id="1026" creationId="{EAFE67CD-2625-6C4F-06F4-454B597145BF}"/>
          </ac:picMkLst>
        </pc:picChg>
      </pc:sldChg>
      <pc:sldChg chg="delSp modSp add mod">
        <pc:chgData name="Dinh Nguyen" userId="75ea2f2f01fb72ed" providerId="LiveId" clId="{626F833E-B86D-3049-B71B-882480675160}" dt="2023-05-22T06:58:50.614" v="193" actId="255"/>
        <pc:sldMkLst>
          <pc:docMk/>
          <pc:sldMk cId="1738442383" sldId="299"/>
        </pc:sldMkLst>
        <pc:spChg chg="mod">
          <ac:chgData name="Dinh Nguyen" userId="75ea2f2f01fb72ed" providerId="LiveId" clId="{626F833E-B86D-3049-B71B-882480675160}" dt="2023-05-22T06:31:47.017" v="173" actId="20577"/>
          <ac:spMkLst>
            <pc:docMk/>
            <pc:sldMk cId="1738442383" sldId="299"/>
            <ac:spMk id="139" creationId="{00000000-0000-0000-0000-000000000000}"/>
          </ac:spMkLst>
        </pc:spChg>
        <pc:spChg chg="mod">
          <ac:chgData name="Dinh Nguyen" userId="75ea2f2f01fb72ed" providerId="LiveId" clId="{626F833E-B86D-3049-B71B-882480675160}" dt="2023-05-22T06:58:50.614" v="193" actId="255"/>
          <ac:spMkLst>
            <pc:docMk/>
            <pc:sldMk cId="1738442383" sldId="299"/>
            <ac:spMk id="140" creationId="{00000000-0000-0000-0000-000000000000}"/>
          </ac:spMkLst>
        </pc:spChg>
        <pc:picChg chg="del">
          <ac:chgData name="Dinh Nguyen" userId="75ea2f2f01fb72ed" providerId="LiveId" clId="{626F833E-B86D-3049-B71B-882480675160}" dt="2023-05-22T06:31:40.588" v="150" actId="478"/>
          <ac:picMkLst>
            <pc:docMk/>
            <pc:sldMk cId="1738442383" sldId="299"/>
            <ac:picMk id="5" creationId="{6886C083-7A07-6DD8-7F60-33AA086326D9}"/>
          </ac:picMkLst>
        </pc:picChg>
      </pc:sldChg>
      <pc:sldChg chg="del">
        <pc:chgData name="Dinh Nguyen" userId="75ea2f2f01fb72ed" providerId="LiveId" clId="{626F833E-B86D-3049-B71B-882480675160}" dt="2023-05-22T05:00:43.259" v="102" actId="2696"/>
        <pc:sldMkLst>
          <pc:docMk/>
          <pc:sldMk cId="2986220781" sldId="299"/>
        </pc:sldMkLst>
      </pc:sldChg>
      <pc:sldChg chg="addSp modSp add mod">
        <pc:chgData name="Dinh Nguyen" userId="75ea2f2f01fb72ed" providerId="LiveId" clId="{626F833E-B86D-3049-B71B-882480675160}" dt="2023-05-22T07:13:24.797" v="522" actId="113"/>
        <pc:sldMkLst>
          <pc:docMk/>
          <pc:sldMk cId="1939376908" sldId="300"/>
        </pc:sldMkLst>
        <pc:spChg chg="mod">
          <ac:chgData name="Dinh Nguyen" userId="75ea2f2f01fb72ed" providerId="LiveId" clId="{626F833E-B86D-3049-B71B-882480675160}" dt="2023-05-22T07:04:20.658" v="343" actId="20577"/>
          <ac:spMkLst>
            <pc:docMk/>
            <pc:sldMk cId="1939376908" sldId="300"/>
            <ac:spMk id="139" creationId="{00000000-0000-0000-0000-000000000000}"/>
          </ac:spMkLst>
        </pc:spChg>
        <pc:spChg chg="mod">
          <ac:chgData name="Dinh Nguyen" userId="75ea2f2f01fb72ed" providerId="LiveId" clId="{626F833E-B86D-3049-B71B-882480675160}" dt="2023-05-22T07:13:24.797" v="522" actId="113"/>
          <ac:spMkLst>
            <pc:docMk/>
            <pc:sldMk cId="1939376908" sldId="300"/>
            <ac:spMk id="140" creationId="{00000000-0000-0000-0000-000000000000}"/>
          </ac:spMkLst>
        </pc:spChg>
        <pc:picChg chg="add mod modCrop">
          <ac:chgData name="Dinh Nguyen" userId="75ea2f2f01fb72ed" providerId="LiveId" clId="{626F833E-B86D-3049-B71B-882480675160}" dt="2023-05-22T07:13:14.758" v="516" actId="1036"/>
          <ac:picMkLst>
            <pc:docMk/>
            <pc:sldMk cId="1939376908" sldId="300"/>
            <ac:picMk id="3" creationId="{8B1AF75E-1D51-068B-5CE6-2EF9D103EA95}"/>
          </ac:picMkLst>
        </pc:picChg>
        <pc:picChg chg="add mod modCrop">
          <ac:chgData name="Dinh Nguyen" userId="75ea2f2f01fb72ed" providerId="LiveId" clId="{626F833E-B86D-3049-B71B-882480675160}" dt="2023-05-22T07:13:13.164" v="514" actId="1037"/>
          <ac:picMkLst>
            <pc:docMk/>
            <pc:sldMk cId="1939376908" sldId="300"/>
            <ac:picMk id="4" creationId="{FA191517-E4B8-256B-0B48-D422A66B77DC}"/>
          </ac:picMkLst>
        </pc:picChg>
      </pc:sldChg>
      <pc:sldChg chg="del">
        <pc:chgData name="Dinh Nguyen" userId="75ea2f2f01fb72ed" providerId="LiveId" clId="{626F833E-B86D-3049-B71B-882480675160}" dt="2023-05-22T05:00:43.278" v="109" actId="2696"/>
        <pc:sldMkLst>
          <pc:docMk/>
          <pc:sldMk cId="3894105707" sldId="300"/>
        </pc:sldMkLst>
      </pc:sldChg>
      <pc:sldChg chg="del">
        <pc:chgData name="Dinh Nguyen" userId="75ea2f2f01fb72ed" providerId="LiveId" clId="{626F833E-B86D-3049-B71B-882480675160}" dt="2023-05-22T05:00:43.286" v="110" actId="2696"/>
        <pc:sldMkLst>
          <pc:docMk/>
          <pc:sldMk cId="3054868345" sldId="301"/>
        </pc:sldMkLst>
      </pc:sldChg>
      <pc:sldChg chg="modSp add mod">
        <pc:chgData name="Dinh Nguyen" userId="75ea2f2f01fb72ed" providerId="LiveId" clId="{626F833E-B86D-3049-B71B-882480675160}" dt="2023-05-22T07:04:14.078" v="317" actId="20577"/>
        <pc:sldMkLst>
          <pc:docMk/>
          <pc:sldMk cId="3556269838" sldId="301"/>
        </pc:sldMkLst>
        <pc:spChg chg="mod">
          <ac:chgData name="Dinh Nguyen" userId="75ea2f2f01fb72ed" providerId="LiveId" clId="{626F833E-B86D-3049-B71B-882480675160}" dt="2023-05-22T07:04:14.078" v="317" actId="20577"/>
          <ac:spMkLst>
            <pc:docMk/>
            <pc:sldMk cId="3556269838" sldId="301"/>
            <ac:spMk id="131" creationId="{00000000-0000-0000-0000-000000000000}"/>
          </ac:spMkLst>
        </pc:spChg>
      </pc:sldChg>
      <pc:sldChg chg="del">
        <pc:chgData name="Dinh Nguyen" userId="75ea2f2f01fb72ed" providerId="LiveId" clId="{626F833E-B86D-3049-B71B-882480675160}" dt="2023-05-22T05:00:43.305" v="121" actId="2696"/>
        <pc:sldMkLst>
          <pc:docMk/>
          <pc:sldMk cId="313983793" sldId="302"/>
        </pc:sldMkLst>
      </pc:sldChg>
      <pc:sldChg chg="addSp delSp modSp add mod">
        <pc:chgData name="Dinh Nguyen" userId="75ea2f2f01fb72ed" providerId="LiveId" clId="{626F833E-B86D-3049-B71B-882480675160}" dt="2023-05-22T07:14:34.550" v="606" actId="1076"/>
        <pc:sldMkLst>
          <pc:docMk/>
          <pc:sldMk cId="1904327583" sldId="302"/>
        </pc:sldMkLst>
        <pc:spChg chg="mod">
          <ac:chgData name="Dinh Nguyen" userId="75ea2f2f01fb72ed" providerId="LiveId" clId="{626F833E-B86D-3049-B71B-882480675160}" dt="2023-05-22T07:14:29.498" v="604" actId="20577"/>
          <ac:spMkLst>
            <pc:docMk/>
            <pc:sldMk cId="1904327583" sldId="302"/>
            <ac:spMk id="140" creationId="{00000000-0000-0000-0000-000000000000}"/>
          </ac:spMkLst>
        </pc:spChg>
        <pc:picChg chg="del">
          <ac:chgData name="Dinh Nguyen" userId="75ea2f2f01fb72ed" providerId="LiveId" clId="{626F833E-B86D-3049-B71B-882480675160}" dt="2023-05-22T07:13:31.852" v="524" actId="478"/>
          <ac:picMkLst>
            <pc:docMk/>
            <pc:sldMk cId="1904327583" sldId="302"/>
            <ac:picMk id="3" creationId="{8B1AF75E-1D51-068B-5CE6-2EF9D103EA95}"/>
          </ac:picMkLst>
        </pc:picChg>
        <pc:picChg chg="del">
          <ac:chgData name="Dinh Nguyen" userId="75ea2f2f01fb72ed" providerId="LiveId" clId="{626F833E-B86D-3049-B71B-882480675160}" dt="2023-05-22T07:13:31.852" v="524" actId="478"/>
          <ac:picMkLst>
            <pc:docMk/>
            <pc:sldMk cId="1904327583" sldId="302"/>
            <ac:picMk id="4" creationId="{FA191517-E4B8-256B-0B48-D422A66B77DC}"/>
          </ac:picMkLst>
        </pc:picChg>
        <pc:picChg chg="add mod">
          <ac:chgData name="Dinh Nguyen" userId="75ea2f2f01fb72ed" providerId="LiveId" clId="{626F833E-B86D-3049-B71B-882480675160}" dt="2023-05-22T07:14:34.550" v="606" actId="1076"/>
          <ac:picMkLst>
            <pc:docMk/>
            <pc:sldMk cId="1904327583" sldId="302"/>
            <ac:picMk id="5" creationId="{3981F8E0-9D13-83D5-F436-73EF7292F630}"/>
          </ac:picMkLst>
        </pc:picChg>
      </pc:sldChg>
      <pc:sldChg chg="del">
        <pc:chgData name="Dinh Nguyen" userId="75ea2f2f01fb72ed" providerId="LiveId" clId="{626F833E-B86D-3049-B71B-882480675160}" dt="2023-05-22T05:00:43.287" v="111" actId="2696"/>
        <pc:sldMkLst>
          <pc:docMk/>
          <pc:sldMk cId="3026066891" sldId="303"/>
        </pc:sldMkLst>
      </pc:sldChg>
      <pc:sldChg chg="add">
        <pc:chgData name="Dinh Nguyen" userId="75ea2f2f01fb72ed" providerId="LiveId" clId="{626F833E-B86D-3049-B71B-882480675160}" dt="2023-05-22T07:14:37.360" v="607" actId="2890"/>
        <pc:sldMkLst>
          <pc:docMk/>
          <pc:sldMk cId="3542842868" sldId="303"/>
        </pc:sldMkLst>
      </pc:sldChg>
      <pc:sldChg chg="del">
        <pc:chgData name="Dinh Nguyen" userId="75ea2f2f01fb72ed" providerId="LiveId" clId="{626F833E-B86D-3049-B71B-882480675160}" dt="2023-05-22T05:00:43.288" v="112" actId="2696"/>
        <pc:sldMkLst>
          <pc:docMk/>
          <pc:sldMk cId="22348647" sldId="304"/>
        </pc:sldMkLst>
      </pc:sldChg>
      <pc:sldChg chg="addSp delSp modSp add mod">
        <pc:chgData name="Dinh Nguyen" userId="75ea2f2f01fb72ed" providerId="LiveId" clId="{626F833E-B86D-3049-B71B-882480675160}" dt="2023-05-22T07:18:33.096" v="692" actId="1076"/>
        <pc:sldMkLst>
          <pc:docMk/>
          <pc:sldMk cId="425267008" sldId="304"/>
        </pc:sldMkLst>
        <pc:spChg chg="mod">
          <ac:chgData name="Dinh Nguyen" userId="75ea2f2f01fb72ed" providerId="LiveId" clId="{626F833E-B86D-3049-B71B-882480675160}" dt="2023-05-22T07:17:12.995" v="677" actId="20577"/>
          <ac:spMkLst>
            <pc:docMk/>
            <pc:sldMk cId="425267008" sldId="304"/>
            <ac:spMk id="140" creationId="{00000000-0000-0000-0000-000000000000}"/>
          </ac:spMkLst>
        </pc:spChg>
        <pc:picChg chg="add mod">
          <ac:chgData name="Dinh Nguyen" userId="75ea2f2f01fb72ed" providerId="LiveId" clId="{626F833E-B86D-3049-B71B-882480675160}" dt="2023-05-22T07:18:28.547" v="691" actId="208"/>
          <ac:picMkLst>
            <pc:docMk/>
            <pc:sldMk cId="425267008" sldId="304"/>
            <ac:picMk id="3" creationId="{8E2E638C-CBC6-C061-A257-B29EF6CF121A}"/>
          </ac:picMkLst>
        </pc:picChg>
        <pc:picChg chg="del">
          <ac:chgData name="Dinh Nguyen" userId="75ea2f2f01fb72ed" providerId="LiveId" clId="{626F833E-B86D-3049-B71B-882480675160}" dt="2023-05-22T07:16:42.477" v="609" actId="478"/>
          <ac:picMkLst>
            <pc:docMk/>
            <pc:sldMk cId="425267008" sldId="304"/>
            <ac:picMk id="5" creationId="{3981F8E0-9D13-83D5-F436-73EF7292F630}"/>
          </ac:picMkLst>
        </pc:picChg>
        <pc:picChg chg="add mod modCrop">
          <ac:chgData name="Dinh Nguyen" userId="75ea2f2f01fb72ed" providerId="LiveId" clId="{626F833E-B86D-3049-B71B-882480675160}" dt="2023-05-22T07:18:33.096" v="692" actId="1076"/>
          <ac:picMkLst>
            <pc:docMk/>
            <pc:sldMk cId="425267008" sldId="304"/>
            <ac:picMk id="6" creationId="{DA2AA4F0-1B32-BEF1-85A0-99E57D44DB27}"/>
          </ac:picMkLst>
        </pc:picChg>
        <pc:picChg chg="add mod">
          <ac:chgData name="Dinh Nguyen" userId="75ea2f2f01fb72ed" providerId="LiveId" clId="{626F833E-B86D-3049-B71B-882480675160}" dt="2023-05-22T07:18:28.547" v="691" actId="208"/>
          <ac:picMkLst>
            <pc:docMk/>
            <pc:sldMk cId="425267008" sldId="304"/>
            <ac:picMk id="7" creationId="{70FAAB88-BEEB-EEB5-BD26-46A60105F65F}"/>
          </ac:picMkLst>
        </pc:picChg>
      </pc:sldChg>
      <pc:sldChg chg="addSp delSp modSp add mod">
        <pc:chgData name="Dinh Nguyen" userId="75ea2f2f01fb72ed" providerId="LiveId" clId="{626F833E-B86D-3049-B71B-882480675160}" dt="2023-05-22T07:25:58.917" v="800" actId="1076"/>
        <pc:sldMkLst>
          <pc:docMk/>
          <pc:sldMk cId="2345783284" sldId="305"/>
        </pc:sldMkLst>
        <pc:spChg chg="add del">
          <ac:chgData name="Dinh Nguyen" userId="75ea2f2f01fb72ed" providerId="LiveId" clId="{626F833E-B86D-3049-B71B-882480675160}" dt="2023-05-22T07:19:07.439" v="696" actId="478"/>
          <ac:spMkLst>
            <pc:docMk/>
            <pc:sldMk cId="2345783284" sldId="305"/>
            <ac:spMk id="2" creationId="{D28D723C-C16A-73E3-4FF6-7F6F22839CBC}"/>
          </ac:spMkLst>
        </pc:spChg>
        <pc:spChg chg="add del">
          <ac:chgData name="Dinh Nguyen" userId="75ea2f2f01fb72ed" providerId="LiveId" clId="{626F833E-B86D-3049-B71B-882480675160}" dt="2023-05-22T07:19:07.439" v="696" actId="478"/>
          <ac:spMkLst>
            <pc:docMk/>
            <pc:sldMk cId="2345783284" sldId="305"/>
            <ac:spMk id="4" creationId="{E48C422E-BD27-BFD7-83D7-D8A68624A0A5}"/>
          </ac:spMkLst>
        </pc:spChg>
        <pc:spChg chg="add mod">
          <ac:chgData name="Dinh Nguyen" userId="75ea2f2f01fb72ed" providerId="LiveId" clId="{626F833E-B86D-3049-B71B-882480675160}" dt="2023-05-22T07:19:11.900" v="698" actId="1076"/>
          <ac:spMkLst>
            <pc:docMk/>
            <pc:sldMk cId="2345783284" sldId="305"/>
            <ac:spMk id="5" creationId="{89639B2E-414A-67D5-2BC9-A1EA6A87954A}"/>
          </ac:spMkLst>
        </pc:spChg>
        <pc:spChg chg="add del mod">
          <ac:chgData name="Dinh Nguyen" userId="75ea2f2f01fb72ed" providerId="LiveId" clId="{626F833E-B86D-3049-B71B-882480675160}" dt="2023-05-22T07:19:25.527" v="704" actId="478"/>
          <ac:spMkLst>
            <pc:docMk/>
            <pc:sldMk cId="2345783284" sldId="305"/>
            <ac:spMk id="8" creationId="{E35577BB-7CD5-B555-5B13-8B7E03E20D18}"/>
          </ac:spMkLst>
        </pc:spChg>
        <pc:spChg chg="mod">
          <ac:chgData name="Dinh Nguyen" userId="75ea2f2f01fb72ed" providerId="LiveId" clId="{626F833E-B86D-3049-B71B-882480675160}" dt="2023-05-22T07:25:58.917" v="800" actId="1076"/>
          <ac:spMkLst>
            <pc:docMk/>
            <pc:sldMk cId="2345783284" sldId="305"/>
            <ac:spMk id="140" creationId="{00000000-0000-0000-0000-000000000000}"/>
          </ac:spMkLst>
        </pc:spChg>
        <pc:picChg chg="del">
          <ac:chgData name="Dinh Nguyen" userId="75ea2f2f01fb72ed" providerId="LiveId" clId="{626F833E-B86D-3049-B71B-882480675160}" dt="2023-05-22T07:19:04.117" v="694" actId="478"/>
          <ac:picMkLst>
            <pc:docMk/>
            <pc:sldMk cId="2345783284" sldId="305"/>
            <ac:picMk id="3" creationId="{8E2E638C-CBC6-C061-A257-B29EF6CF121A}"/>
          </ac:picMkLst>
        </pc:picChg>
        <pc:picChg chg="del">
          <ac:chgData name="Dinh Nguyen" userId="75ea2f2f01fb72ed" providerId="LiveId" clId="{626F833E-B86D-3049-B71B-882480675160}" dt="2023-05-22T07:19:04.117" v="694" actId="478"/>
          <ac:picMkLst>
            <pc:docMk/>
            <pc:sldMk cId="2345783284" sldId="305"/>
            <ac:picMk id="6" creationId="{DA2AA4F0-1B32-BEF1-85A0-99E57D44DB27}"/>
          </ac:picMkLst>
        </pc:picChg>
        <pc:picChg chg="del">
          <ac:chgData name="Dinh Nguyen" userId="75ea2f2f01fb72ed" providerId="LiveId" clId="{626F833E-B86D-3049-B71B-882480675160}" dt="2023-05-22T07:19:04.117" v="694" actId="478"/>
          <ac:picMkLst>
            <pc:docMk/>
            <pc:sldMk cId="2345783284" sldId="305"/>
            <ac:picMk id="7" creationId="{70FAAB88-BEEB-EEB5-BD26-46A60105F65F}"/>
          </ac:picMkLst>
        </pc:picChg>
        <pc:picChg chg="add del">
          <ac:chgData name="Dinh Nguyen" userId="75ea2f2f01fb72ed" providerId="LiveId" clId="{626F833E-B86D-3049-B71B-882480675160}" dt="2023-05-22T07:19:07.439" v="696" actId="478"/>
          <ac:picMkLst>
            <pc:docMk/>
            <pc:sldMk cId="2345783284" sldId="305"/>
            <ac:picMk id="3073" creationId="{C9AD451C-5F35-ACF8-D66B-72414257C5A4}"/>
          </ac:picMkLst>
        </pc:picChg>
        <pc:picChg chg="add del mod">
          <ac:chgData name="Dinh Nguyen" userId="75ea2f2f01fb72ed" providerId="LiveId" clId="{626F833E-B86D-3049-B71B-882480675160}" dt="2023-05-22T07:19:13.627" v="699" actId="478"/>
          <ac:picMkLst>
            <pc:docMk/>
            <pc:sldMk cId="2345783284" sldId="305"/>
            <ac:picMk id="3076" creationId="{25013543-9DEC-4A63-B7DD-069753B61BDE}"/>
          </ac:picMkLst>
        </pc:picChg>
      </pc:sldChg>
      <pc:sldChg chg="del">
        <pc:chgData name="Dinh Nguyen" userId="75ea2f2f01fb72ed" providerId="LiveId" clId="{626F833E-B86D-3049-B71B-882480675160}" dt="2023-05-22T05:00:43.266" v="108" actId="2696"/>
        <pc:sldMkLst>
          <pc:docMk/>
          <pc:sldMk cId="3108891100" sldId="305"/>
        </pc:sldMkLst>
      </pc:sldChg>
      <pc:sldChg chg="addSp modSp add mod">
        <pc:chgData name="Dinh Nguyen" userId="75ea2f2f01fb72ed" providerId="LiveId" clId="{626F833E-B86D-3049-B71B-882480675160}" dt="2023-05-22T07:26:24.300" v="809" actId="208"/>
        <pc:sldMkLst>
          <pc:docMk/>
          <pc:sldMk cId="443367732" sldId="306"/>
        </pc:sldMkLst>
        <pc:spChg chg="mod">
          <ac:chgData name="Dinh Nguyen" userId="75ea2f2f01fb72ed" providerId="LiveId" clId="{626F833E-B86D-3049-B71B-882480675160}" dt="2023-05-22T07:26:12.581" v="803" actId="14100"/>
          <ac:spMkLst>
            <pc:docMk/>
            <pc:sldMk cId="443367732" sldId="306"/>
            <ac:spMk id="140" creationId="{00000000-0000-0000-0000-000000000000}"/>
          </ac:spMkLst>
        </pc:spChg>
        <pc:picChg chg="add mod">
          <ac:chgData name="Dinh Nguyen" userId="75ea2f2f01fb72ed" providerId="LiveId" clId="{626F833E-B86D-3049-B71B-882480675160}" dt="2023-05-22T07:26:24.300" v="809" actId="208"/>
          <ac:picMkLst>
            <pc:docMk/>
            <pc:sldMk cId="443367732" sldId="306"/>
            <ac:picMk id="3" creationId="{98B0C43E-9071-9224-D076-9FFF9AFD0201}"/>
          </ac:picMkLst>
        </pc:picChg>
      </pc:sldChg>
      <pc:sldChg chg="del">
        <pc:chgData name="Dinh Nguyen" userId="75ea2f2f01fb72ed" providerId="LiveId" clId="{626F833E-B86D-3049-B71B-882480675160}" dt="2023-05-22T05:00:43.294" v="118" actId="2696"/>
        <pc:sldMkLst>
          <pc:docMk/>
          <pc:sldMk cId="3315777636" sldId="306"/>
        </pc:sldMkLst>
      </pc:sldChg>
      <pc:sldChg chg="modSp add mod">
        <pc:chgData name="Dinh Nguyen" userId="75ea2f2f01fb72ed" providerId="LiveId" clId="{626F833E-B86D-3049-B71B-882480675160}" dt="2023-05-22T07:29:01.385" v="881" actId="12"/>
        <pc:sldMkLst>
          <pc:docMk/>
          <pc:sldMk cId="112453784" sldId="307"/>
        </pc:sldMkLst>
        <pc:spChg chg="mod">
          <ac:chgData name="Dinh Nguyen" userId="75ea2f2f01fb72ed" providerId="LiveId" clId="{626F833E-B86D-3049-B71B-882480675160}" dt="2023-05-22T07:29:01.385" v="881" actId="12"/>
          <ac:spMkLst>
            <pc:docMk/>
            <pc:sldMk cId="112453784" sldId="307"/>
            <ac:spMk id="140" creationId="{00000000-0000-0000-0000-000000000000}"/>
          </ac:spMkLst>
        </pc:spChg>
      </pc:sldChg>
      <pc:sldChg chg="del">
        <pc:chgData name="Dinh Nguyen" userId="75ea2f2f01fb72ed" providerId="LiveId" clId="{626F833E-B86D-3049-B71B-882480675160}" dt="2023-05-22T05:00:43.292" v="116" actId="2696"/>
        <pc:sldMkLst>
          <pc:docMk/>
          <pc:sldMk cId="2878937763" sldId="307"/>
        </pc:sldMkLst>
      </pc:sldChg>
      <pc:sldChg chg="addSp delSp modSp add mod">
        <pc:chgData name="Dinh Nguyen" userId="75ea2f2f01fb72ed" providerId="LiveId" clId="{626F833E-B86D-3049-B71B-882480675160}" dt="2023-05-22T07:29:41.056" v="889" actId="208"/>
        <pc:sldMkLst>
          <pc:docMk/>
          <pc:sldMk cId="1239122116" sldId="308"/>
        </pc:sldMkLst>
        <pc:picChg chg="del">
          <ac:chgData name="Dinh Nguyen" userId="75ea2f2f01fb72ed" providerId="LiveId" clId="{626F833E-B86D-3049-B71B-882480675160}" dt="2023-05-22T07:29:34.192" v="883" actId="478"/>
          <ac:picMkLst>
            <pc:docMk/>
            <pc:sldMk cId="1239122116" sldId="308"/>
            <ac:picMk id="3" creationId="{98B0C43E-9071-9224-D076-9FFF9AFD0201}"/>
          </ac:picMkLst>
        </pc:picChg>
        <pc:picChg chg="add mod">
          <ac:chgData name="Dinh Nguyen" userId="75ea2f2f01fb72ed" providerId="LiveId" clId="{626F833E-B86D-3049-B71B-882480675160}" dt="2023-05-22T07:29:41.056" v="889" actId="208"/>
          <ac:picMkLst>
            <pc:docMk/>
            <pc:sldMk cId="1239122116" sldId="308"/>
            <ac:picMk id="4" creationId="{A5B11142-F1AB-6EA3-412B-741A5809F8EB}"/>
          </ac:picMkLst>
        </pc:picChg>
      </pc:sldChg>
      <pc:sldChg chg="del">
        <pc:chgData name="Dinh Nguyen" userId="75ea2f2f01fb72ed" providerId="LiveId" clId="{626F833E-B86D-3049-B71B-882480675160}" dt="2023-05-22T05:00:43.296" v="120" actId="2696"/>
        <pc:sldMkLst>
          <pc:docMk/>
          <pc:sldMk cId="1931837376" sldId="308"/>
        </pc:sldMkLst>
      </pc:sldChg>
      <pc:sldChg chg="addSp delSp modSp add mod">
        <pc:chgData name="Dinh Nguyen" userId="75ea2f2f01fb72ed" providerId="LiveId" clId="{626F833E-B86D-3049-B71B-882480675160}" dt="2023-05-22T07:33:55.356" v="920" actId="1076"/>
        <pc:sldMkLst>
          <pc:docMk/>
          <pc:sldMk cId="2225229560" sldId="309"/>
        </pc:sldMkLst>
        <pc:spChg chg="mod">
          <ac:chgData name="Dinh Nguyen" userId="75ea2f2f01fb72ed" providerId="LiveId" clId="{626F833E-B86D-3049-B71B-882480675160}" dt="2023-05-22T07:31:52.391" v="906" actId="20577"/>
          <ac:spMkLst>
            <pc:docMk/>
            <pc:sldMk cId="2225229560" sldId="309"/>
            <ac:spMk id="140" creationId="{00000000-0000-0000-0000-000000000000}"/>
          </ac:spMkLst>
        </pc:spChg>
        <pc:picChg chg="add mod">
          <ac:chgData name="Dinh Nguyen" userId="75ea2f2f01fb72ed" providerId="LiveId" clId="{626F833E-B86D-3049-B71B-882480675160}" dt="2023-05-22T07:33:33.925" v="914" actId="14100"/>
          <ac:picMkLst>
            <pc:docMk/>
            <pc:sldMk cId="2225229560" sldId="309"/>
            <ac:picMk id="3" creationId="{AF805021-289D-B769-3E8A-F4BF1893E89E}"/>
          </ac:picMkLst>
        </pc:picChg>
        <pc:picChg chg="del">
          <ac:chgData name="Dinh Nguyen" userId="75ea2f2f01fb72ed" providerId="LiveId" clId="{626F833E-B86D-3049-B71B-882480675160}" dt="2023-05-22T07:31:12.855" v="891" actId="478"/>
          <ac:picMkLst>
            <pc:docMk/>
            <pc:sldMk cId="2225229560" sldId="309"/>
            <ac:picMk id="4" creationId="{A5B11142-F1AB-6EA3-412B-741A5809F8EB}"/>
          </ac:picMkLst>
        </pc:picChg>
        <pc:picChg chg="add mod modCrop">
          <ac:chgData name="Dinh Nguyen" userId="75ea2f2f01fb72ed" providerId="LiveId" clId="{626F833E-B86D-3049-B71B-882480675160}" dt="2023-05-22T07:33:55.356" v="920" actId="1076"/>
          <ac:picMkLst>
            <pc:docMk/>
            <pc:sldMk cId="2225229560" sldId="309"/>
            <ac:picMk id="7" creationId="{10F8F550-2E8C-F425-24A9-28D1C51CFA30}"/>
          </ac:picMkLst>
        </pc:picChg>
      </pc:sldChg>
      <pc:sldChg chg="del">
        <pc:chgData name="Dinh Nguyen" userId="75ea2f2f01fb72ed" providerId="LiveId" clId="{626F833E-B86D-3049-B71B-882480675160}" dt="2023-05-22T05:00:43.264" v="106" actId="2696"/>
        <pc:sldMkLst>
          <pc:docMk/>
          <pc:sldMk cId="2842294016" sldId="309"/>
        </pc:sldMkLst>
      </pc:sldChg>
      <pc:sldChg chg="del">
        <pc:chgData name="Dinh Nguyen" userId="75ea2f2f01fb72ed" providerId="LiveId" clId="{626F833E-B86D-3049-B71B-882480675160}" dt="2023-05-22T05:00:43.291" v="115" actId="2696"/>
        <pc:sldMkLst>
          <pc:docMk/>
          <pc:sldMk cId="738762764" sldId="310"/>
        </pc:sldMkLst>
      </pc:sldChg>
      <pc:sldChg chg="delSp modSp add mod">
        <pc:chgData name="Dinh Nguyen" userId="75ea2f2f01fb72ed" providerId="LiveId" clId="{626F833E-B86D-3049-B71B-882480675160}" dt="2023-05-22T07:42:15.048" v="1089"/>
        <pc:sldMkLst>
          <pc:docMk/>
          <pc:sldMk cId="2943869978" sldId="310"/>
        </pc:sldMkLst>
        <pc:spChg chg="mod">
          <ac:chgData name="Dinh Nguyen" userId="75ea2f2f01fb72ed" providerId="LiveId" clId="{626F833E-B86D-3049-B71B-882480675160}" dt="2023-05-22T07:37:35.878" v="964" actId="20577"/>
          <ac:spMkLst>
            <pc:docMk/>
            <pc:sldMk cId="2943869978" sldId="310"/>
            <ac:spMk id="139" creationId="{00000000-0000-0000-0000-000000000000}"/>
          </ac:spMkLst>
        </pc:spChg>
        <pc:spChg chg="mod">
          <ac:chgData name="Dinh Nguyen" userId="75ea2f2f01fb72ed" providerId="LiveId" clId="{626F833E-B86D-3049-B71B-882480675160}" dt="2023-05-22T07:42:15.048" v="1089"/>
          <ac:spMkLst>
            <pc:docMk/>
            <pc:sldMk cId="2943869978" sldId="310"/>
            <ac:spMk id="140" creationId="{00000000-0000-0000-0000-000000000000}"/>
          </ac:spMkLst>
        </pc:spChg>
        <pc:picChg chg="del">
          <ac:chgData name="Dinh Nguyen" userId="75ea2f2f01fb72ed" providerId="LiveId" clId="{626F833E-B86D-3049-B71B-882480675160}" dt="2023-05-22T07:37:38.416" v="966" actId="478"/>
          <ac:picMkLst>
            <pc:docMk/>
            <pc:sldMk cId="2943869978" sldId="310"/>
            <ac:picMk id="3" creationId="{AF805021-289D-B769-3E8A-F4BF1893E89E}"/>
          </ac:picMkLst>
        </pc:picChg>
        <pc:picChg chg="del">
          <ac:chgData name="Dinh Nguyen" userId="75ea2f2f01fb72ed" providerId="LiveId" clId="{626F833E-B86D-3049-B71B-882480675160}" dt="2023-05-22T07:37:37.577" v="965" actId="478"/>
          <ac:picMkLst>
            <pc:docMk/>
            <pc:sldMk cId="2943869978" sldId="310"/>
            <ac:picMk id="7" creationId="{10F8F550-2E8C-F425-24A9-28D1C51CFA30}"/>
          </ac:picMkLst>
        </pc:picChg>
      </pc:sldChg>
      <pc:sldChg chg="del">
        <pc:chgData name="Dinh Nguyen" userId="75ea2f2f01fb72ed" providerId="LiveId" clId="{626F833E-B86D-3049-B71B-882480675160}" dt="2023-05-22T05:00:43.310" v="122" actId="2696"/>
        <pc:sldMkLst>
          <pc:docMk/>
          <pc:sldMk cId="2906664709" sldId="311"/>
        </pc:sldMkLst>
      </pc:sldChg>
      <pc:sldChg chg="modSp add mod">
        <pc:chgData name="Dinh Nguyen" userId="75ea2f2f01fb72ed" providerId="LiveId" clId="{626F833E-B86D-3049-B71B-882480675160}" dt="2023-05-22T07:45:35.582" v="1208" actId="207"/>
        <pc:sldMkLst>
          <pc:docMk/>
          <pc:sldMk cId="3680743004" sldId="311"/>
        </pc:sldMkLst>
        <pc:spChg chg="mod">
          <ac:chgData name="Dinh Nguyen" userId="75ea2f2f01fb72ed" providerId="LiveId" clId="{626F833E-B86D-3049-B71B-882480675160}" dt="2023-05-22T07:45:35.582" v="1208" actId="207"/>
          <ac:spMkLst>
            <pc:docMk/>
            <pc:sldMk cId="3680743004" sldId="311"/>
            <ac:spMk id="140" creationId="{00000000-0000-0000-0000-000000000000}"/>
          </ac:spMkLst>
        </pc:spChg>
      </pc:sldChg>
      <pc:sldChg chg="addSp modSp add mod">
        <pc:chgData name="Dinh Nguyen" userId="75ea2f2f01fb72ed" providerId="LiveId" clId="{626F833E-B86D-3049-B71B-882480675160}" dt="2023-05-22T07:47:53.331" v="1225" actId="113"/>
        <pc:sldMkLst>
          <pc:docMk/>
          <pc:sldMk cId="1797015872" sldId="312"/>
        </pc:sldMkLst>
        <pc:spChg chg="mod">
          <ac:chgData name="Dinh Nguyen" userId="75ea2f2f01fb72ed" providerId="LiveId" clId="{626F833E-B86D-3049-B71B-882480675160}" dt="2023-05-22T07:47:53.331" v="1225" actId="113"/>
          <ac:spMkLst>
            <pc:docMk/>
            <pc:sldMk cId="1797015872" sldId="312"/>
            <ac:spMk id="140" creationId="{00000000-0000-0000-0000-000000000000}"/>
          </ac:spMkLst>
        </pc:spChg>
        <pc:picChg chg="add mod">
          <ac:chgData name="Dinh Nguyen" userId="75ea2f2f01fb72ed" providerId="LiveId" clId="{626F833E-B86D-3049-B71B-882480675160}" dt="2023-05-22T07:47:39.207" v="1221" actId="208"/>
          <ac:picMkLst>
            <pc:docMk/>
            <pc:sldMk cId="1797015872" sldId="312"/>
            <ac:picMk id="3" creationId="{4BC54399-BBF2-44A5-7220-222F8581DDD7}"/>
          </ac:picMkLst>
        </pc:picChg>
      </pc:sldChg>
      <pc:sldChg chg="del">
        <pc:chgData name="Dinh Nguyen" userId="75ea2f2f01fb72ed" providerId="LiveId" clId="{626F833E-B86D-3049-B71B-882480675160}" dt="2023-05-22T05:00:43.262" v="104" actId="2696"/>
        <pc:sldMkLst>
          <pc:docMk/>
          <pc:sldMk cId="3933132074" sldId="312"/>
        </pc:sldMkLst>
      </pc:sldChg>
      <pc:sldChg chg="del">
        <pc:chgData name="Dinh Nguyen" userId="75ea2f2f01fb72ed" providerId="LiveId" clId="{626F833E-B86D-3049-B71B-882480675160}" dt="2023-05-22T05:00:43.293" v="117" actId="2696"/>
        <pc:sldMkLst>
          <pc:docMk/>
          <pc:sldMk cId="1957175420" sldId="313"/>
        </pc:sldMkLst>
      </pc:sldChg>
      <pc:sldChg chg="del">
        <pc:chgData name="Dinh Nguyen" userId="75ea2f2f01fb72ed" providerId="LiveId" clId="{626F833E-B86D-3049-B71B-882480675160}" dt="2023-05-22T05:00:43.263" v="105" actId="2696"/>
        <pc:sldMkLst>
          <pc:docMk/>
          <pc:sldMk cId="2409128969" sldId="314"/>
        </pc:sldMkLst>
      </pc:sldChg>
      <pc:sldChg chg="del">
        <pc:chgData name="Dinh Nguyen" userId="75ea2f2f01fb72ed" providerId="LiveId" clId="{626F833E-B86D-3049-B71B-882480675160}" dt="2023-05-22T05:00:43.295" v="119" actId="2696"/>
        <pc:sldMkLst>
          <pc:docMk/>
          <pc:sldMk cId="2413997455" sldId="315"/>
        </pc:sldMkLst>
      </pc:sldChg>
      <pc:sldChg chg="del">
        <pc:chgData name="Dinh Nguyen" userId="75ea2f2f01fb72ed" providerId="LiveId" clId="{626F833E-B86D-3049-B71B-882480675160}" dt="2023-05-22T05:00:43.261" v="103" actId="2696"/>
        <pc:sldMkLst>
          <pc:docMk/>
          <pc:sldMk cId="1947621679" sldId="316"/>
        </pc:sldMkLst>
      </pc:sldChg>
      <pc:sldChg chg="del">
        <pc:chgData name="Dinh Nguyen" userId="75ea2f2f01fb72ed" providerId="LiveId" clId="{626F833E-B86D-3049-B71B-882480675160}" dt="2023-05-22T05:00:43.290" v="114" actId="2696"/>
        <pc:sldMkLst>
          <pc:docMk/>
          <pc:sldMk cId="2074488520" sldId="317"/>
        </pc:sldMkLst>
      </pc:sldChg>
      <pc:sldChg chg="del">
        <pc:chgData name="Dinh Nguyen" userId="75ea2f2f01fb72ed" providerId="LiveId" clId="{626F833E-B86D-3049-B71B-882480675160}" dt="2023-05-22T05:00:43.265" v="107" actId="2696"/>
        <pc:sldMkLst>
          <pc:docMk/>
          <pc:sldMk cId="1785610648" sldId="318"/>
        </pc:sldMkLst>
      </pc:sldChg>
      <pc:sldChg chg="del">
        <pc:chgData name="Dinh Nguyen" userId="75ea2f2f01fb72ed" providerId="LiveId" clId="{626F833E-B86D-3049-B71B-882480675160}" dt="2023-05-22T05:00:43.289" v="113" actId="2696"/>
        <pc:sldMkLst>
          <pc:docMk/>
          <pc:sldMk cId="2960796563" sldId="319"/>
        </pc:sldMkLst>
      </pc:sldChg>
    </pc:docChg>
  </pc:docChgLst>
  <pc:docChgLst>
    <pc:chgData name="Dinh Nguyen" userId="75ea2f2f01fb72ed" providerId="LiveId" clId="{FC38DF30-3A81-5E45-8DD1-F4284ECE2513}"/>
    <pc:docChg chg="undo custSel addSld delSld modSld sldOrd">
      <pc:chgData name="Dinh Nguyen" userId="75ea2f2f01fb72ed" providerId="LiveId" clId="{FC38DF30-3A81-5E45-8DD1-F4284ECE2513}" dt="2023-05-23T09:41:53.842" v="1330"/>
      <pc:docMkLst>
        <pc:docMk/>
      </pc:docMkLst>
      <pc:sldChg chg="modSp mod">
        <pc:chgData name="Dinh Nguyen" userId="75ea2f2f01fb72ed" providerId="LiveId" clId="{FC38DF30-3A81-5E45-8DD1-F4284ECE2513}" dt="2023-05-23T01:30:45.847" v="26" actId="20577"/>
        <pc:sldMkLst>
          <pc:docMk/>
          <pc:sldMk cId="0" sldId="256"/>
        </pc:sldMkLst>
        <pc:spChg chg="mod">
          <ac:chgData name="Dinh Nguyen" userId="75ea2f2f01fb72ed" providerId="LiveId" clId="{FC38DF30-3A81-5E45-8DD1-F4284ECE2513}" dt="2023-05-23T01:30:45.847" v="26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FC38DF30-3A81-5E45-8DD1-F4284ECE2513}" dt="2023-05-23T07:55:33.911" v="1070" actId="20577"/>
        <pc:sldMkLst>
          <pc:docMk/>
          <pc:sldMk cId="0" sldId="257"/>
        </pc:sldMkLst>
        <pc:spChg chg="mod">
          <ac:chgData name="Dinh Nguyen" userId="75ea2f2f01fb72ed" providerId="LiveId" clId="{FC38DF30-3A81-5E45-8DD1-F4284ECE2513}" dt="2023-05-23T07:55:33.911" v="1070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FC38DF30-3A81-5E45-8DD1-F4284ECE2513}" dt="2023-05-23T07:55:44.444" v="1071"/>
        <pc:sldMkLst>
          <pc:docMk/>
          <pc:sldMk cId="0" sldId="259"/>
        </pc:sldMkLst>
        <pc:spChg chg="mod">
          <ac:chgData name="Dinh Nguyen" userId="75ea2f2f01fb72ed" providerId="LiveId" clId="{FC38DF30-3A81-5E45-8DD1-F4284ECE2513}" dt="2023-05-23T07:55:44.444" v="1071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FC38DF30-3A81-5E45-8DD1-F4284ECE2513}" dt="2023-05-23T01:30:53.312" v="36" actId="20577"/>
        <pc:sldMkLst>
          <pc:docMk/>
          <pc:sldMk cId="0" sldId="260"/>
        </pc:sldMkLst>
        <pc:spChg chg="mod">
          <ac:chgData name="Dinh Nguyen" userId="75ea2f2f01fb72ed" providerId="LiveId" clId="{FC38DF30-3A81-5E45-8DD1-F4284ECE2513}" dt="2023-05-23T01:30:53.312" v="36" actId="20577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mod">
        <pc:chgData name="Dinh Nguyen" userId="75ea2f2f01fb72ed" providerId="LiveId" clId="{FC38DF30-3A81-5E45-8DD1-F4284ECE2513}" dt="2023-05-23T02:38:04.522" v="116" actId="20577"/>
        <pc:sldMkLst>
          <pc:docMk/>
          <pc:sldMk cId="0" sldId="261"/>
        </pc:sldMkLst>
        <pc:spChg chg="mod">
          <ac:chgData name="Dinh Nguyen" userId="75ea2f2f01fb72ed" providerId="LiveId" clId="{FC38DF30-3A81-5E45-8DD1-F4284ECE2513}" dt="2023-05-23T01:31:00.111" v="44" actId="20577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FC38DF30-3A81-5E45-8DD1-F4284ECE2513}" dt="2023-05-23T02:38:04.522" v="116" actId="20577"/>
          <ac:spMkLst>
            <pc:docMk/>
            <pc:sldMk cId="0" sldId="261"/>
            <ac:spMk id="140" creationId="{00000000-0000-0000-0000-000000000000}"/>
          </ac:spMkLst>
        </pc:spChg>
        <pc:picChg chg="add mod">
          <ac:chgData name="Dinh Nguyen" userId="75ea2f2f01fb72ed" providerId="LiveId" clId="{FC38DF30-3A81-5E45-8DD1-F4284ECE2513}" dt="2023-05-23T02:37:48.092" v="110" actId="1076"/>
          <ac:picMkLst>
            <pc:docMk/>
            <pc:sldMk cId="0" sldId="261"/>
            <ac:picMk id="2" creationId="{8B18E224-77BF-5490-8717-A7646EC00AA1}"/>
          </ac:picMkLst>
        </pc:picChg>
        <pc:picChg chg="add mod">
          <ac:chgData name="Dinh Nguyen" userId="75ea2f2f01fb72ed" providerId="LiveId" clId="{FC38DF30-3A81-5E45-8DD1-F4284ECE2513}" dt="2023-05-23T02:37:45.808" v="109" actId="14100"/>
          <ac:picMkLst>
            <pc:docMk/>
            <pc:sldMk cId="0" sldId="261"/>
            <ac:picMk id="3" creationId="{D10776C6-8A9D-5C6A-F53A-C90BD3637552}"/>
          </ac:picMkLst>
        </pc:picChg>
        <pc:picChg chg="del">
          <ac:chgData name="Dinh Nguyen" userId="75ea2f2f01fb72ed" providerId="LiveId" clId="{FC38DF30-3A81-5E45-8DD1-F4284ECE2513}" dt="2023-05-23T02:36:08.956" v="45" actId="478"/>
          <ac:picMkLst>
            <pc:docMk/>
            <pc:sldMk cId="0" sldId="261"/>
            <ac:picMk id="1026" creationId="{02CA9723-AE02-84B3-C8CD-0A655EC8259A}"/>
          </ac:picMkLst>
        </pc:picChg>
        <pc:picChg chg="del">
          <ac:chgData name="Dinh Nguyen" userId="75ea2f2f01fb72ed" providerId="LiveId" clId="{FC38DF30-3A81-5E45-8DD1-F4284ECE2513}" dt="2023-05-23T02:36:08.956" v="45" actId="478"/>
          <ac:picMkLst>
            <pc:docMk/>
            <pc:sldMk cId="0" sldId="261"/>
            <ac:picMk id="1028" creationId="{4FA9E754-261C-446E-0D70-B796C4CB90FE}"/>
          </ac:picMkLst>
        </pc:picChg>
      </pc:sldChg>
      <pc:sldChg chg="del">
        <pc:chgData name="Dinh Nguyen" userId="75ea2f2f01fb72ed" providerId="LiveId" clId="{FC38DF30-3A81-5E45-8DD1-F4284ECE2513}" dt="2023-05-23T01:30:40.474" v="0" actId="2696"/>
        <pc:sldMkLst>
          <pc:docMk/>
          <pc:sldMk cId="1355578299" sldId="299"/>
        </pc:sldMkLst>
      </pc:sldChg>
      <pc:sldChg chg="addSp delSp modSp add mod">
        <pc:chgData name="Dinh Nguyen" userId="75ea2f2f01fb72ed" providerId="LiveId" clId="{FC38DF30-3A81-5E45-8DD1-F4284ECE2513}" dt="2023-05-23T02:39:07.011" v="142" actId="1076"/>
        <pc:sldMkLst>
          <pc:docMk/>
          <pc:sldMk cId="3029195662" sldId="299"/>
        </pc:sldMkLst>
        <pc:spChg chg="add del mod">
          <ac:chgData name="Dinh Nguyen" userId="75ea2f2f01fb72ed" providerId="LiveId" clId="{FC38DF30-3A81-5E45-8DD1-F4284ECE2513}" dt="2023-05-23T02:38:55.951" v="138" actId="478"/>
          <ac:spMkLst>
            <pc:docMk/>
            <pc:sldMk cId="3029195662" sldId="299"/>
            <ac:spMk id="5" creationId="{8E4ABC03-5033-8BF6-1C11-34436D7EAD75}"/>
          </ac:spMkLst>
        </pc:spChg>
        <pc:spChg chg="mod">
          <ac:chgData name="Dinh Nguyen" userId="75ea2f2f01fb72ed" providerId="LiveId" clId="{FC38DF30-3A81-5E45-8DD1-F4284ECE2513}" dt="2023-05-23T02:38:49.117" v="135" actId="20577"/>
          <ac:spMkLst>
            <pc:docMk/>
            <pc:sldMk cId="3029195662" sldId="299"/>
            <ac:spMk id="139" creationId="{00000000-0000-0000-0000-000000000000}"/>
          </ac:spMkLst>
        </pc:spChg>
        <pc:spChg chg="del">
          <ac:chgData name="Dinh Nguyen" userId="75ea2f2f01fb72ed" providerId="LiveId" clId="{FC38DF30-3A81-5E45-8DD1-F4284ECE2513}" dt="2023-05-23T02:38:51.539" v="136" actId="478"/>
          <ac:spMkLst>
            <pc:docMk/>
            <pc:sldMk cId="3029195662" sldId="299"/>
            <ac:spMk id="140" creationId="{00000000-0000-0000-0000-000000000000}"/>
          </ac:spMkLst>
        </pc:spChg>
        <pc:picChg chg="del">
          <ac:chgData name="Dinh Nguyen" userId="75ea2f2f01fb72ed" providerId="LiveId" clId="{FC38DF30-3A81-5E45-8DD1-F4284ECE2513}" dt="2023-05-23T02:38:44.366" v="118" actId="478"/>
          <ac:picMkLst>
            <pc:docMk/>
            <pc:sldMk cId="3029195662" sldId="299"/>
            <ac:picMk id="2" creationId="{8B18E224-77BF-5490-8717-A7646EC00AA1}"/>
          </ac:picMkLst>
        </pc:picChg>
        <pc:picChg chg="del">
          <ac:chgData name="Dinh Nguyen" userId="75ea2f2f01fb72ed" providerId="LiveId" clId="{FC38DF30-3A81-5E45-8DD1-F4284ECE2513}" dt="2023-05-23T02:38:44.366" v="118" actId="478"/>
          <ac:picMkLst>
            <pc:docMk/>
            <pc:sldMk cId="3029195662" sldId="299"/>
            <ac:picMk id="3" creationId="{D10776C6-8A9D-5C6A-F53A-C90BD3637552}"/>
          </ac:picMkLst>
        </pc:picChg>
        <pc:picChg chg="add mod">
          <ac:chgData name="Dinh Nguyen" userId="75ea2f2f01fb72ed" providerId="LiveId" clId="{FC38DF30-3A81-5E45-8DD1-F4284ECE2513}" dt="2023-05-23T02:39:07.011" v="142" actId="1076"/>
          <ac:picMkLst>
            <pc:docMk/>
            <pc:sldMk cId="3029195662" sldId="299"/>
            <ac:picMk id="6" creationId="{E3285F96-C48B-9982-1DDA-F1A642757CDF}"/>
          </ac:picMkLst>
        </pc:picChg>
        <pc:picChg chg="add mod">
          <ac:chgData name="Dinh Nguyen" userId="75ea2f2f01fb72ed" providerId="LiveId" clId="{FC38DF30-3A81-5E45-8DD1-F4284ECE2513}" dt="2023-05-23T02:39:01.190" v="140" actId="1076"/>
          <ac:picMkLst>
            <pc:docMk/>
            <pc:sldMk cId="3029195662" sldId="299"/>
            <ac:picMk id="7" creationId="{5EEDF9DD-5915-369C-7381-576064535DF6}"/>
          </ac:picMkLst>
        </pc:picChg>
      </pc:sldChg>
      <pc:sldChg chg="del">
        <pc:chgData name="Dinh Nguyen" userId="75ea2f2f01fb72ed" providerId="LiveId" clId="{FC38DF30-3A81-5E45-8DD1-F4284ECE2513}" dt="2023-05-23T01:30:40.501" v="13" actId="2696"/>
        <pc:sldMkLst>
          <pc:docMk/>
          <pc:sldMk cId="8741178" sldId="300"/>
        </pc:sldMkLst>
      </pc:sldChg>
      <pc:sldChg chg="addSp delSp modSp add mod">
        <pc:chgData name="Dinh Nguyen" userId="75ea2f2f01fb72ed" providerId="LiveId" clId="{FC38DF30-3A81-5E45-8DD1-F4284ECE2513}" dt="2023-05-23T02:55:34.988" v="312" actId="20577"/>
        <pc:sldMkLst>
          <pc:docMk/>
          <pc:sldMk cId="578100838" sldId="300"/>
        </pc:sldMkLst>
        <pc:spChg chg="add mod">
          <ac:chgData name="Dinh Nguyen" userId="75ea2f2f01fb72ed" providerId="LiveId" clId="{FC38DF30-3A81-5E45-8DD1-F4284ECE2513}" dt="2023-05-23T02:55:34.988" v="312" actId="20577"/>
          <ac:spMkLst>
            <pc:docMk/>
            <pc:sldMk cId="578100838" sldId="300"/>
            <ac:spMk id="2" creationId="{308AF877-C1B8-8640-6C27-90DB439EFFEC}"/>
          </ac:spMkLst>
        </pc:spChg>
        <pc:spChg chg="mod">
          <ac:chgData name="Dinh Nguyen" userId="75ea2f2f01fb72ed" providerId="LiveId" clId="{FC38DF30-3A81-5E45-8DD1-F4284ECE2513}" dt="2023-05-23T02:39:49.947" v="167" actId="20577"/>
          <ac:spMkLst>
            <pc:docMk/>
            <pc:sldMk cId="578100838" sldId="300"/>
            <ac:spMk id="139" creationId="{00000000-0000-0000-0000-000000000000}"/>
          </ac:spMkLst>
        </pc:spChg>
        <pc:picChg chg="del">
          <ac:chgData name="Dinh Nguyen" userId="75ea2f2f01fb72ed" providerId="LiveId" clId="{FC38DF30-3A81-5E45-8DD1-F4284ECE2513}" dt="2023-05-23T02:39:40.294" v="144" actId="478"/>
          <ac:picMkLst>
            <pc:docMk/>
            <pc:sldMk cId="578100838" sldId="300"/>
            <ac:picMk id="6" creationId="{E3285F96-C48B-9982-1DDA-F1A642757CDF}"/>
          </ac:picMkLst>
        </pc:picChg>
        <pc:picChg chg="del">
          <ac:chgData name="Dinh Nguyen" userId="75ea2f2f01fb72ed" providerId="LiveId" clId="{FC38DF30-3A81-5E45-8DD1-F4284ECE2513}" dt="2023-05-23T02:39:40.294" v="144" actId="478"/>
          <ac:picMkLst>
            <pc:docMk/>
            <pc:sldMk cId="578100838" sldId="300"/>
            <ac:picMk id="7" creationId="{5EEDF9DD-5915-369C-7381-576064535DF6}"/>
          </ac:picMkLst>
        </pc:picChg>
        <pc:picChg chg="add mod">
          <ac:chgData name="Dinh Nguyen" userId="75ea2f2f01fb72ed" providerId="LiveId" clId="{FC38DF30-3A81-5E45-8DD1-F4284ECE2513}" dt="2023-05-23T02:40:44.987" v="177" actId="1076"/>
          <ac:picMkLst>
            <pc:docMk/>
            <pc:sldMk cId="578100838" sldId="300"/>
            <ac:picMk id="1026" creationId="{2395C5FE-35B0-0876-C4E5-957151F660A1}"/>
          </ac:picMkLst>
        </pc:picChg>
      </pc:sldChg>
      <pc:sldChg chg="modSp add mod">
        <pc:chgData name="Dinh Nguyen" userId="75ea2f2f01fb72ed" providerId="LiveId" clId="{FC38DF30-3A81-5E45-8DD1-F4284ECE2513}" dt="2023-05-23T02:55:31.888" v="311" actId="20577"/>
        <pc:sldMkLst>
          <pc:docMk/>
          <pc:sldMk cId="1743731897" sldId="301"/>
        </pc:sldMkLst>
        <pc:spChg chg="mod">
          <ac:chgData name="Dinh Nguyen" userId="75ea2f2f01fb72ed" providerId="LiveId" clId="{FC38DF30-3A81-5E45-8DD1-F4284ECE2513}" dt="2023-05-23T02:55:31.888" v="311" actId="20577"/>
          <ac:spMkLst>
            <pc:docMk/>
            <pc:sldMk cId="1743731897" sldId="301"/>
            <ac:spMk id="2" creationId="{308AF877-C1B8-8640-6C27-90DB439EFFEC}"/>
          </ac:spMkLst>
        </pc:spChg>
        <pc:picChg chg="mod">
          <ac:chgData name="Dinh Nguyen" userId="75ea2f2f01fb72ed" providerId="LiveId" clId="{FC38DF30-3A81-5E45-8DD1-F4284ECE2513}" dt="2023-05-23T02:41:25.673" v="184" actId="1076"/>
          <ac:picMkLst>
            <pc:docMk/>
            <pc:sldMk cId="1743731897" sldId="301"/>
            <ac:picMk id="1026" creationId="{2395C5FE-35B0-0876-C4E5-957151F660A1}"/>
          </ac:picMkLst>
        </pc:picChg>
      </pc:sldChg>
      <pc:sldChg chg="del">
        <pc:chgData name="Dinh Nguyen" userId="75ea2f2f01fb72ed" providerId="LiveId" clId="{FC38DF30-3A81-5E45-8DD1-F4284ECE2513}" dt="2023-05-23T01:30:40.481" v="2" actId="2696"/>
        <pc:sldMkLst>
          <pc:docMk/>
          <pc:sldMk cId="4020061479" sldId="301"/>
        </pc:sldMkLst>
      </pc:sldChg>
      <pc:sldChg chg="del">
        <pc:chgData name="Dinh Nguyen" userId="75ea2f2f01fb72ed" providerId="LiveId" clId="{FC38DF30-3A81-5E45-8DD1-F4284ECE2513}" dt="2023-05-23T01:30:40.511" v="18" actId="2696"/>
        <pc:sldMkLst>
          <pc:docMk/>
          <pc:sldMk cId="1008424106" sldId="302"/>
        </pc:sldMkLst>
      </pc:sldChg>
      <pc:sldChg chg="modSp add mod">
        <pc:chgData name="Dinh Nguyen" userId="75ea2f2f01fb72ed" providerId="LiveId" clId="{FC38DF30-3A81-5E45-8DD1-F4284ECE2513}" dt="2023-05-23T02:55:46.802" v="329" actId="20577"/>
        <pc:sldMkLst>
          <pc:docMk/>
          <pc:sldMk cId="1761086513" sldId="302"/>
        </pc:sldMkLst>
        <pc:spChg chg="mod">
          <ac:chgData name="Dinh Nguyen" userId="75ea2f2f01fb72ed" providerId="LiveId" clId="{FC38DF30-3A81-5E45-8DD1-F4284ECE2513}" dt="2023-05-23T02:55:46.802" v="329" actId="20577"/>
          <ac:spMkLst>
            <pc:docMk/>
            <pc:sldMk cId="1761086513" sldId="302"/>
            <ac:spMk id="2" creationId="{308AF877-C1B8-8640-6C27-90DB439EFFEC}"/>
          </ac:spMkLst>
        </pc:spChg>
        <pc:picChg chg="mod">
          <ac:chgData name="Dinh Nguyen" userId="75ea2f2f01fb72ed" providerId="LiveId" clId="{FC38DF30-3A81-5E45-8DD1-F4284ECE2513}" dt="2023-05-23T02:42:05.786" v="189" actId="1076"/>
          <ac:picMkLst>
            <pc:docMk/>
            <pc:sldMk cId="1761086513" sldId="302"/>
            <ac:picMk id="1026" creationId="{2395C5FE-35B0-0876-C4E5-957151F660A1}"/>
          </ac:picMkLst>
        </pc:picChg>
      </pc:sldChg>
      <pc:sldChg chg="addSp delSp modSp add mod">
        <pc:chgData name="Dinh Nguyen" userId="75ea2f2f01fb72ed" providerId="LiveId" clId="{FC38DF30-3A81-5E45-8DD1-F4284ECE2513}" dt="2023-05-23T02:47:30.310" v="233" actId="1076"/>
        <pc:sldMkLst>
          <pc:docMk/>
          <pc:sldMk cId="2542299620" sldId="303"/>
        </pc:sldMkLst>
        <pc:spChg chg="add mod">
          <ac:chgData name="Dinh Nguyen" userId="75ea2f2f01fb72ed" providerId="LiveId" clId="{FC38DF30-3A81-5E45-8DD1-F4284ECE2513}" dt="2023-05-23T02:46:15.214" v="225" actId="14100"/>
          <ac:spMkLst>
            <pc:docMk/>
            <pc:sldMk cId="2542299620" sldId="303"/>
            <ac:spMk id="2" creationId="{EEF56938-09FD-D1BD-650F-444CFA2DDE21}"/>
          </ac:spMkLst>
        </pc:spChg>
        <pc:picChg chg="add mod modCrop">
          <ac:chgData name="Dinh Nguyen" userId="75ea2f2f01fb72ed" providerId="LiveId" clId="{FC38DF30-3A81-5E45-8DD1-F4284ECE2513}" dt="2023-05-23T02:47:30.310" v="233" actId="1076"/>
          <ac:picMkLst>
            <pc:docMk/>
            <pc:sldMk cId="2542299620" sldId="303"/>
            <ac:picMk id="3" creationId="{030F2333-2ED0-85D2-75F1-6BD4DDD7D17E}"/>
          </ac:picMkLst>
        </pc:picChg>
        <pc:picChg chg="del">
          <ac:chgData name="Dinh Nguyen" userId="75ea2f2f01fb72ed" providerId="LiveId" clId="{FC38DF30-3A81-5E45-8DD1-F4284ECE2513}" dt="2023-05-23T02:43:22.233" v="191" actId="478"/>
          <ac:picMkLst>
            <pc:docMk/>
            <pc:sldMk cId="2542299620" sldId="303"/>
            <ac:picMk id="6" creationId="{E3285F96-C48B-9982-1DDA-F1A642757CDF}"/>
          </ac:picMkLst>
        </pc:picChg>
        <pc:picChg chg="del">
          <ac:chgData name="Dinh Nguyen" userId="75ea2f2f01fb72ed" providerId="LiveId" clId="{FC38DF30-3A81-5E45-8DD1-F4284ECE2513}" dt="2023-05-23T02:43:22.233" v="191" actId="478"/>
          <ac:picMkLst>
            <pc:docMk/>
            <pc:sldMk cId="2542299620" sldId="303"/>
            <ac:picMk id="7" creationId="{5EEDF9DD-5915-369C-7381-576064535DF6}"/>
          </ac:picMkLst>
        </pc:picChg>
      </pc:sldChg>
      <pc:sldChg chg="del">
        <pc:chgData name="Dinh Nguyen" userId="75ea2f2f01fb72ed" providerId="LiveId" clId="{FC38DF30-3A81-5E45-8DD1-F4284ECE2513}" dt="2023-05-23T01:30:40.491" v="11" actId="2696"/>
        <pc:sldMkLst>
          <pc:docMk/>
          <pc:sldMk cId="3020417051" sldId="303"/>
        </pc:sldMkLst>
      </pc:sldChg>
      <pc:sldChg chg="addSp modSp add mod">
        <pc:chgData name="Dinh Nguyen" userId="75ea2f2f01fb72ed" providerId="LiveId" clId="{FC38DF30-3A81-5E45-8DD1-F4284ECE2513}" dt="2023-05-23T02:51:13.736" v="262" actId="1076"/>
        <pc:sldMkLst>
          <pc:docMk/>
          <pc:sldMk cId="1469570172" sldId="304"/>
        </pc:sldMkLst>
        <pc:spChg chg="mod">
          <ac:chgData name="Dinh Nguyen" userId="75ea2f2f01fb72ed" providerId="LiveId" clId="{FC38DF30-3A81-5E45-8DD1-F4284ECE2513}" dt="2023-05-23T02:50:42.760" v="256" actId="113"/>
          <ac:spMkLst>
            <pc:docMk/>
            <pc:sldMk cId="1469570172" sldId="304"/>
            <ac:spMk id="2" creationId="{EEF56938-09FD-D1BD-650F-444CFA2DDE21}"/>
          </ac:spMkLst>
        </pc:spChg>
        <pc:picChg chg="add mod modCrop">
          <ac:chgData name="Dinh Nguyen" userId="75ea2f2f01fb72ed" providerId="LiveId" clId="{FC38DF30-3A81-5E45-8DD1-F4284ECE2513}" dt="2023-05-23T02:51:13.736" v="262" actId="1076"/>
          <ac:picMkLst>
            <pc:docMk/>
            <pc:sldMk cId="1469570172" sldId="304"/>
            <ac:picMk id="3" creationId="{8BBBF19C-F439-9661-D8CE-DD7D7757C7E2}"/>
          </ac:picMkLst>
        </pc:picChg>
      </pc:sldChg>
      <pc:sldChg chg="del">
        <pc:chgData name="Dinh Nguyen" userId="75ea2f2f01fb72ed" providerId="LiveId" clId="{FC38DF30-3A81-5E45-8DD1-F4284ECE2513}" dt="2023-05-23T01:30:40.489" v="9" actId="2696"/>
        <pc:sldMkLst>
          <pc:docMk/>
          <pc:sldMk cId="3542357908" sldId="304"/>
        </pc:sldMkLst>
      </pc:sldChg>
      <pc:sldChg chg="modSp add mod">
        <pc:chgData name="Dinh Nguyen" userId="75ea2f2f01fb72ed" providerId="LiveId" clId="{FC38DF30-3A81-5E45-8DD1-F4284ECE2513}" dt="2023-05-23T02:52:24.488" v="291" actId="1076"/>
        <pc:sldMkLst>
          <pc:docMk/>
          <pc:sldMk cId="1500528840" sldId="305"/>
        </pc:sldMkLst>
        <pc:spChg chg="mod">
          <ac:chgData name="Dinh Nguyen" userId="75ea2f2f01fb72ed" providerId="LiveId" clId="{FC38DF30-3A81-5E45-8DD1-F4284ECE2513}" dt="2023-05-23T02:52:00.434" v="286" actId="14100"/>
          <ac:spMkLst>
            <pc:docMk/>
            <pc:sldMk cId="1500528840" sldId="305"/>
            <ac:spMk id="2" creationId="{EEF56938-09FD-D1BD-650F-444CFA2DDE21}"/>
          </ac:spMkLst>
        </pc:spChg>
        <pc:picChg chg="mod modCrop">
          <ac:chgData name="Dinh Nguyen" userId="75ea2f2f01fb72ed" providerId="LiveId" clId="{FC38DF30-3A81-5E45-8DD1-F4284ECE2513}" dt="2023-05-23T02:52:24.488" v="291" actId="1076"/>
          <ac:picMkLst>
            <pc:docMk/>
            <pc:sldMk cId="1500528840" sldId="305"/>
            <ac:picMk id="3" creationId="{8BBBF19C-F439-9661-D8CE-DD7D7757C7E2}"/>
          </ac:picMkLst>
        </pc:picChg>
      </pc:sldChg>
      <pc:sldChg chg="del">
        <pc:chgData name="Dinh Nguyen" userId="75ea2f2f01fb72ed" providerId="LiveId" clId="{FC38DF30-3A81-5E45-8DD1-F4284ECE2513}" dt="2023-05-23T01:30:40.493" v="12" actId="2696"/>
        <pc:sldMkLst>
          <pc:docMk/>
          <pc:sldMk cId="4010029944" sldId="305"/>
        </pc:sldMkLst>
      </pc:sldChg>
      <pc:sldChg chg="modSp add mod">
        <pc:chgData name="Dinh Nguyen" userId="75ea2f2f01fb72ed" providerId="LiveId" clId="{FC38DF30-3A81-5E45-8DD1-F4284ECE2513}" dt="2023-05-23T02:55:15.246" v="310" actId="20577"/>
        <pc:sldMkLst>
          <pc:docMk/>
          <pc:sldMk cId="572424810" sldId="306"/>
        </pc:sldMkLst>
        <pc:spChg chg="mod">
          <ac:chgData name="Dinh Nguyen" userId="75ea2f2f01fb72ed" providerId="LiveId" clId="{FC38DF30-3A81-5E45-8DD1-F4284ECE2513}" dt="2023-05-23T02:55:15.246" v="310" actId="20577"/>
          <ac:spMkLst>
            <pc:docMk/>
            <pc:sldMk cId="572424810" sldId="306"/>
            <ac:spMk id="131" creationId="{00000000-0000-0000-0000-000000000000}"/>
          </ac:spMkLst>
        </pc:spChg>
      </pc:sldChg>
      <pc:sldChg chg="del">
        <pc:chgData name="Dinh Nguyen" userId="75ea2f2f01fb72ed" providerId="LiveId" clId="{FC38DF30-3A81-5E45-8DD1-F4284ECE2513}" dt="2023-05-23T01:30:40.482" v="3" actId="2696"/>
        <pc:sldMkLst>
          <pc:docMk/>
          <pc:sldMk cId="4225225540" sldId="306"/>
        </pc:sldMkLst>
      </pc:sldChg>
      <pc:sldChg chg="del">
        <pc:chgData name="Dinh Nguyen" userId="75ea2f2f01fb72ed" providerId="LiveId" clId="{FC38DF30-3A81-5E45-8DD1-F4284ECE2513}" dt="2023-05-23T01:30:40.503" v="14" actId="2696"/>
        <pc:sldMkLst>
          <pc:docMk/>
          <pc:sldMk cId="2088171027" sldId="307"/>
        </pc:sldMkLst>
      </pc:sldChg>
      <pc:sldChg chg="addSp delSp modSp add mod">
        <pc:chgData name="Dinh Nguyen" userId="75ea2f2f01fb72ed" providerId="LiveId" clId="{FC38DF30-3A81-5E45-8DD1-F4284ECE2513}" dt="2023-05-23T03:00:17.606" v="404" actId="1076"/>
        <pc:sldMkLst>
          <pc:docMk/>
          <pc:sldMk cId="3595836897" sldId="307"/>
        </pc:sldMkLst>
        <pc:spChg chg="mod">
          <ac:chgData name="Dinh Nguyen" userId="75ea2f2f01fb72ed" providerId="LiveId" clId="{FC38DF30-3A81-5E45-8DD1-F4284ECE2513}" dt="2023-05-23T02:56:35.712" v="397" actId="14100"/>
          <ac:spMkLst>
            <pc:docMk/>
            <pc:sldMk cId="3595836897" sldId="307"/>
            <ac:spMk id="2" creationId="{308AF877-C1B8-8640-6C27-90DB439EFFEC}"/>
          </ac:spMkLst>
        </pc:spChg>
        <pc:spChg chg="mod">
          <ac:chgData name="Dinh Nguyen" userId="75ea2f2f01fb72ed" providerId="LiveId" clId="{FC38DF30-3A81-5E45-8DD1-F4284ECE2513}" dt="2023-05-23T02:56:08.696" v="345" actId="20577"/>
          <ac:spMkLst>
            <pc:docMk/>
            <pc:sldMk cId="3595836897" sldId="307"/>
            <ac:spMk id="139" creationId="{00000000-0000-0000-0000-000000000000}"/>
          </ac:spMkLst>
        </pc:spChg>
        <pc:picChg chg="add mod">
          <ac:chgData name="Dinh Nguyen" userId="75ea2f2f01fb72ed" providerId="LiveId" clId="{FC38DF30-3A81-5E45-8DD1-F4284ECE2513}" dt="2023-05-23T03:00:17.606" v="404" actId="1076"/>
          <ac:picMkLst>
            <pc:docMk/>
            <pc:sldMk cId="3595836897" sldId="307"/>
            <ac:picMk id="4" creationId="{AB1DA855-69F7-BC4C-E796-8FD97AC2A050}"/>
          </ac:picMkLst>
        </pc:picChg>
        <pc:picChg chg="del">
          <ac:chgData name="Dinh Nguyen" userId="75ea2f2f01fb72ed" providerId="LiveId" clId="{FC38DF30-3A81-5E45-8DD1-F4284ECE2513}" dt="2023-05-23T02:56:03.989" v="331" actId="478"/>
          <ac:picMkLst>
            <pc:docMk/>
            <pc:sldMk cId="3595836897" sldId="307"/>
            <ac:picMk id="1026" creationId="{2395C5FE-35B0-0876-C4E5-957151F660A1}"/>
          </ac:picMkLst>
        </pc:picChg>
      </pc:sldChg>
      <pc:sldChg chg="del">
        <pc:chgData name="Dinh Nguyen" userId="75ea2f2f01fb72ed" providerId="LiveId" clId="{FC38DF30-3A81-5E45-8DD1-F4284ECE2513}" dt="2023-05-23T01:30:40.488" v="8" actId="2696"/>
        <pc:sldMkLst>
          <pc:docMk/>
          <pc:sldMk cId="679257073" sldId="308"/>
        </pc:sldMkLst>
      </pc:sldChg>
      <pc:sldChg chg="addSp delSp modSp add mod">
        <pc:chgData name="Dinh Nguyen" userId="75ea2f2f01fb72ed" providerId="LiveId" clId="{FC38DF30-3A81-5E45-8DD1-F4284ECE2513}" dt="2023-05-23T03:02:32.757" v="448" actId="20577"/>
        <pc:sldMkLst>
          <pc:docMk/>
          <pc:sldMk cId="2486534558" sldId="308"/>
        </pc:sldMkLst>
        <pc:spChg chg="mod">
          <ac:chgData name="Dinh Nguyen" userId="75ea2f2f01fb72ed" providerId="LiveId" clId="{FC38DF30-3A81-5E45-8DD1-F4284ECE2513}" dt="2023-05-23T03:02:32.757" v="448" actId="20577"/>
          <ac:spMkLst>
            <pc:docMk/>
            <pc:sldMk cId="2486534558" sldId="308"/>
            <ac:spMk id="2" creationId="{308AF877-C1B8-8640-6C27-90DB439EFFEC}"/>
          </ac:spMkLst>
        </pc:spChg>
        <pc:picChg chg="del">
          <ac:chgData name="Dinh Nguyen" userId="75ea2f2f01fb72ed" providerId="LiveId" clId="{FC38DF30-3A81-5E45-8DD1-F4284ECE2513}" dt="2023-05-23T03:01:49.250" v="406" actId="478"/>
          <ac:picMkLst>
            <pc:docMk/>
            <pc:sldMk cId="2486534558" sldId="308"/>
            <ac:picMk id="4" creationId="{AB1DA855-69F7-BC4C-E796-8FD97AC2A050}"/>
          </ac:picMkLst>
        </pc:picChg>
        <pc:picChg chg="add mod">
          <ac:chgData name="Dinh Nguyen" userId="75ea2f2f01fb72ed" providerId="LiveId" clId="{FC38DF30-3A81-5E45-8DD1-F4284ECE2513}" dt="2023-05-23T03:02:02.558" v="414" actId="208"/>
          <ac:picMkLst>
            <pc:docMk/>
            <pc:sldMk cId="2486534558" sldId="308"/>
            <ac:picMk id="5" creationId="{CE902F51-5544-E880-0CEE-7EE7ACBDA0CB}"/>
          </ac:picMkLst>
        </pc:picChg>
      </pc:sldChg>
      <pc:sldChg chg="addSp delSp modSp add mod">
        <pc:chgData name="Dinh Nguyen" userId="75ea2f2f01fb72ed" providerId="LiveId" clId="{FC38DF30-3A81-5E45-8DD1-F4284ECE2513}" dt="2023-05-23T03:24:26.714" v="921" actId="255"/>
        <pc:sldMkLst>
          <pc:docMk/>
          <pc:sldMk cId="1046725178" sldId="309"/>
        </pc:sldMkLst>
        <pc:spChg chg="mod">
          <ac:chgData name="Dinh Nguyen" userId="75ea2f2f01fb72ed" providerId="LiveId" clId="{FC38DF30-3A81-5E45-8DD1-F4284ECE2513}" dt="2023-05-23T03:24:26.714" v="921" actId="255"/>
          <ac:spMkLst>
            <pc:docMk/>
            <pc:sldMk cId="1046725178" sldId="309"/>
            <ac:spMk id="2" creationId="{308AF877-C1B8-8640-6C27-90DB439EFFEC}"/>
          </ac:spMkLst>
        </pc:spChg>
        <pc:picChg chg="add mod">
          <ac:chgData name="Dinh Nguyen" userId="75ea2f2f01fb72ed" providerId="LiveId" clId="{FC38DF30-3A81-5E45-8DD1-F4284ECE2513}" dt="2023-05-23T03:10:13.244" v="538" actId="208"/>
          <ac:picMkLst>
            <pc:docMk/>
            <pc:sldMk cId="1046725178" sldId="309"/>
            <ac:picMk id="4" creationId="{4C234425-05B3-2F07-777B-F260E6A8E744}"/>
          </ac:picMkLst>
        </pc:picChg>
        <pc:picChg chg="del">
          <ac:chgData name="Dinh Nguyen" userId="75ea2f2f01fb72ed" providerId="LiveId" clId="{FC38DF30-3A81-5E45-8DD1-F4284ECE2513}" dt="2023-05-23T03:09:42.259" v="524" actId="478"/>
          <ac:picMkLst>
            <pc:docMk/>
            <pc:sldMk cId="1046725178" sldId="309"/>
            <ac:picMk id="5" creationId="{CE902F51-5544-E880-0CEE-7EE7ACBDA0CB}"/>
          </ac:picMkLst>
        </pc:picChg>
        <pc:picChg chg="add mod">
          <ac:chgData name="Dinh Nguyen" userId="75ea2f2f01fb72ed" providerId="LiveId" clId="{FC38DF30-3A81-5E45-8DD1-F4284ECE2513}" dt="2023-05-23T03:10:08.163" v="536" actId="208"/>
          <ac:picMkLst>
            <pc:docMk/>
            <pc:sldMk cId="1046725178" sldId="309"/>
            <ac:picMk id="7" creationId="{076EDCA7-FDF7-E038-478D-9C10952CAF52}"/>
          </ac:picMkLst>
        </pc:picChg>
      </pc:sldChg>
      <pc:sldChg chg="del">
        <pc:chgData name="Dinh Nguyen" userId="75ea2f2f01fb72ed" providerId="LiveId" clId="{FC38DF30-3A81-5E45-8DD1-F4284ECE2513}" dt="2023-05-23T01:30:40.479" v="1" actId="2696"/>
        <pc:sldMkLst>
          <pc:docMk/>
          <pc:sldMk cId="1641735168" sldId="309"/>
        </pc:sldMkLst>
      </pc:sldChg>
      <pc:sldChg chg="del">
        <pc:chgData name="Dinh Nguyen" userId="75ea2f2f01fb72ed" providerId="LiveId" clId="{FC38DF30-3A81-5E45-8DD1-F4284ECE2513}" dt="2023-05-23T01:30:40.487" v="7" actId="2696"/>
        <pc:sldMkLst>
          <pc:docMk/>
          <pc:sldMk cId="2941979333" sldId="310"/>
        </pc:sldMkLst>
      </pc:sldChg>
      <pc:sldChg chg="addSp delSp modSp add mod">
        <pc:chgData name="Dinh Nguyen" userId="75ea2f2f01fb72ed" providerId="LiveId" clId="{FC38DF30-3A81-5E45-8DD1-F4284ECE2513}" dt="2023-05-23T03:24:34.109" v="932" actId="113"/>
        <pc:sldMkLst>
          <pc:docMk/>
          <pc:sldMk cId="3786793987" sldId="310"/>
        </pc:sldMkLst>
        <pc:spChg chg="mod">
          <ac:chgData name="Dinh Nguyen" userId="75ea2f2f01fb72ed" providerId="LiveId" clId="{FC38DF30-3A81-5E45-8DD1-F4284ECE2513}" dt="2023-05-23T03:24:34.109" v="932" actId="113"/>
          <ac:spMkLst>
            <pc:docMk/>
            <pc:sldMk cId="3786793987" sldId="310"/>
            <ac:spMk id="2" creationId="{308AF877-C1B8-8640-6C27-90DB439EFFEC}"/>
          </ac:spMkLst>
        </pc:spChg>
        <pc:picChg chg="del">
          <ac:chgData name="Dinh Nguyen" userId="75ea2f2f01fb72ed" providerId="LiveId" clId="{FC38DF30-3A81-5E45-8DD1-F4284ECE2513}" dt="2023-05-23T03:14:57.846" v="614" actId="478"/>
          <ac:picMkLst>
            <pc:docMk/>
            <pc:sldMk cId="3786793987" sldId="310"/>
            <ac:picMk id="4" creationId="{4C234425-05B3-2F07-777B-F260E6A8E744}"/>
          </ac:picMkLst>
        </pc:picChg>
        <pc:picChg chg="add mod">
          <ac:chgData name="Dinh Nguyen" userId="75ea2f2f01fb72ed" providerId="LiveId" clId="{FC38DF30-3A81-5E45-8DD1-F4284ECE2513}" dt="2023-05-23T03:16:39.488" v="695" actId="1076"/>
          <ac:picMkLst>
            <pc:docMk/>
            <pc:sldMk cId="3786793987" sldId="310"/>
            <ac:picMk id="5" creationId="{CB7B60B3-8880-DB41-7CC3-98212B134DB1}"/>
          </ac:picMkLst>
        </pc:picChg>
        <pc:picChg chg="del">
          <ac:chgData name="Dinh Nguyen" userId="75ea2f2f01fb72ed" providerId="LiveId" clId="{FC38DF30-3A81-5E45-8DD1-F4284ECE2513}" dt="2023-05-23T03:15:29.433" v="667" actId="478"/>
          <ac:picMkLst>
            <pc:docMk/>
            <pc:sldMk cId="3786793987" sldId="310"/>
            <ac:picMk id="7" creationId="{076EDCA7-FDF7-E038-478D-9C10952CAF52}"/>
          </ac:picMkLst>
        </pc:picChg>
      </pc:sldChg>
      <pc:sldChg chg="addSp delSp modSp add mod ord">
        <pc:chgData name="Dinh Nguyen" userId="75ea2f2f01fb72ed" providerId="LiveId" clId="{FC38DF30-3A81-5E45-8DD1-F4284ECE2513}" dt="2023-05-23T03:24:46.785" v="955" actId="113"/>
        <pc:sldMkLst>
          <pc:docMk/>
          <pc:sldMk cId="2126794333" sldId="311"/>
        </pc:sldMkLst>
        <pc:spChg chg="mod">
          <ac:chgData name="Dinh Nguyen" userId="75ea2f2f01fb72ed" providerId="LiveId" clId="{FC38DF30-3A81-5E45-8DD1-F4284ECE2513}" dt="2023-05-23T03:24:46.785" v="955" actId="113"/>
          <ac:spMkLst>
            <pc:docMk/>
            <pc:sldMk cId="2126794333" sldId="311"/>
            <ac:spMk id="2" creationId="{308AF877-C1B8-8640-6C27-90DB439EFFEC}"/>
          </ac:spMkLst>
        </pc:spChg>
        <pc:picChg chg="add del mod">
          <ac:chgData name="Dinh Nguyen" userId="75ea2f2f01fb72ed" providerId="LiveId" clId="{FC38DF30-3A81-5E45-8DD1-F4284ECE2513}" dt="2023-05-23T03:19:11.627" v="799" actId="478"/>
          <ac:picMkLst>
            <pc:docMk/>
            <pc:sldMk cId="2126794333" sldId="311"/>
            <ac:picMk id="4" creationId="{62F29AB6-A6E3-DB49-1D4F-F30546A8196A}"/>
          </ac:picMkLst>
        </pc:picChg>
        <pc:picChg chg="del">
          <ac:chgData name="Dinh Nguyen" userId="75ea2f2f01fb72ed" providerId="LiveId" clId="{FC38DF30-3A81-5E45-8DD1-F4284ECE2513}" dt="2023-05-23T03:16:48.877" v="697" actId="478"/>
          <ac:picMkLst>
            <pc:docMk/>
            <pc:sldMk cId="2126794333" sldId="311"/>
            <ac:picMk id="5" creationId="{CB7B60B3-8880-DB41-7CC3-98212B134DB1}"/>
          </ac:picMkLst>
        </pc:picChg>
      </pc:sldChg>
      <pc:sldChg chg="del">
        <pc:chgData name="Dinh Nguyen" userId="75ea2f2f01fb72ed" providerId="LiveId" clId="{FC38DF30-3A81-5E45-8DD1-F4284ECE2513}" dt="2023-05-23T01:30:40.490" v="10" actId="2696"/>
        <pc:sldMkLst>
          <pc:docMk/>
          <pc:sldMk cId="3856852097" sldId="311"/>
        </pc:sldMkLst>
      </pc:sldChg>
      <pc:sldChg chg="addSp delSp modSp add mod">
        <pc:chgData name="Dinh Nguyen" userId="75ea2f2f01fb72ed" providerId="LiveId" clId="{FC38DF30-3A81-5E45-8DD1-F4284ECE2513}" dt="2023-05-23T03:24:59.749" v="966" actId="113"/>
        <pc:sldMkLst>
          <pc:docMk/>
          <pc:sldMk cId="1430748316" sldId="312"/>
        </pc:sldMkLst>
        <pc:spChg chg="mod">
          <ac:chgData name="Dinh Nguyen" userId="75ea2f2f01fb72ed" providerId="LiveId" clId="{FC38DF30-3A81-5E45-8DD1-F4284ECE2513}" dt="2023-05-23T03:24:59.749" v="966" actId="113"/>
          <ac:spMkLst>
            <pc:docMk/>
            <pc:sldMk cId="1430748316" sldId="312"/>
            <ac:spMk id="2" creationId="{308AF877-C1B8-8640-6C27-90DB439EFFEC}"/>
          </ac:spMkLst>
        </pc:spChg>
        <pc:picChg chg="add del">
          <ac:chgData name="Dinh Nguyen" userId="75ea2f2f01fb72ed" providerId="LiveId" clId="{FC38DF30-3A81-5E45-8DD1-F4284ECE2513}" dt="2023-05-23T03:23:53.966" v="893" actId="478"/>
          <ac:picMkLst>
            <pc:docMk/>
            <pc:sldMk cId="1430748316" sldId="312"/>
            <ac:picMk id="4" creationId="{62F29AB6-A6E3-DB49-1D4F-F30546A8196A}"/>
          </ac:picMkLst>
        </pc:picChg>
        <pc:picChg chg="add del mod">
          <ac:chgData name="Dinh Nguyen" userId="75ea2f2f01fb72ed" providerId="LiveId" clId="{FC38DF30-3A81-5E45-8DD1-F4284ECE2513}" dt="2023-05-23T03:23:53.610" v="892"/>
          <ac:picMkLst>
            <pc:docMk/>
            <pc:sldMk cId="1430748316" sldId="312"/>
            <ac:picMk id="5" creationId="{E381081F-A3C3-B62F-7C28-9448E86457A6}"/>
          </ac:picMkLst>
        </pc:picChg>
      </pc:sldChg>
      <pc:sldChg chg="del">
        <pc:chgData name="Dinh Nguyen" userId="75ea2f2f01fb72ed" providerId="LiveId" clId="{FC38DF30-3A81-5E45-8DD1-F4284ECE2513}" dt="2023-05-23T01:30:40.483" v="4" actId="2696"/>
        <pc:sldMkLst>
          <pc:docMk/>
          <pc:sldMk cId="3535451195" sldId="312"/>
        </pc:sldMkLst>
      </pc:sldChg>
      <pc:sldChg chg="del">
        <pc:chgData name="Dinh Nguyen" userId="75ea2f2f01fb72ed" providerId="LiveId" clId="{FC38DF30-3A81-5E45-8DD1-F4284ECE2513}" dt="2023-05-23T01:30:40.504" v="15" actId="2696"/>
        <pc:sldMkLst>
          <pc:docMk/>
          <pc:sldMk cId="517724221" sldId="313"/>
        </pc:sldMkLst>
      </pc:sldChg>
      <pc:sldChg chg="add">
        <pc:chgData name="Dinh Nguyen" userId="75ea2f2f01fb72ed" providerId="LiveId" clId="{FC38DF30-3A81-5E45-8DD1-F4284ECE2513}" dt="2023-05-23T03:24:11.471" v="909"/>
        <pc:sldMkLst>
          <pc:docMk/>
          <pc:sldMk cId="1850123538" sldId="313"/>
        </pc:sldMkLst>
      </pc:sldChg>
      <pc:sldChg chg="delSp modSp add mod">
        <pc:chgData name="Dinh Nguyen" userId="75ea2f2f01fb72ed" providerId="LiveId" clId="{FC38DF30-3A81-5E45-8DD1-F4284ECE2513}" dt="2023-05-23T03:27:20.705" v="981" actId="113"/>
        <pc:sldMkLst>
          <pc:docMk/>
          <pc:sldMk cId="2663885659" sldId="314"/>
        </pc:sldMkLst>
        <pc:spChg chg="mod">
          <ac:chgData name="Dinh Nguyen" userId="75ea2f2f01fb72ed" providerId="LiveId" clId="{FC38DF30-3A81-5E45-8DD1-F4284ECE2513}" dt="2023-05-23T03:27:20.705" v="981" actId="113"/>
          <ac:spMkLst>
            <pc:docMk/>
            <pc:sldMk cId="2663885659" sldId="314"/>
            <ac:spMk id="2" creationId="{308AF877-C1B8-8640-6C27-90DB439EFFEC}"/>
          </ac:spMkLst>
        </pc:spChg>
        <pc:spChg chg="mod">
          <ac:chgData name="Dinh Nguyen" userId="75ea2f2f01fb72ed" providerId="LiveId" clId="{FC38DF30-3A81-5E45-8DD1-F4284ECE2513}" dt="2023-05-23T03:26:45.966" v="969"/>
          <ac:spMkLst>
            <pc:docMk/>
            <pc:sldMk cId="2663885659" sldId="314"/>
            <ac:spMk id="139" creationId="{00000000-0000-0000-0000-000000000000}"/>
          </ac:spMkLst>
        </pc:spChg>
        <pc:picChg chg="del">
          <ac:chgData name="Dinh Nguyen" userId="75ea2f2f01fb72ed" providerId="LiveId" clId="{FC38DF30-3A81-5E45-8DD1-F4284ECE2513}" dt="2023-05-23T03:26:38.075" v="968" actId="478"/>
          <ac:picMkLst>
            <pc:docMk/>
            <pc:sldMk cId="2663885659" sldId="314"/>
            <ac:picMk id="5" creationId="{E381081F-A3C3-B62F-7C28-9448E86457A6}"/>
          </ac:picMkLst>
        </pc:picChg>
      </pc:sldChg>
      <pc:sldChg chg="del">
        <pc:chgData name="Dinh Nguyen" userId="75ea2f2f01fb72ed" providerId="LiveId" clId="{FC38DF30-3A81-5E45-8DD1-F4284ECE2513}" dt="2023-05-23T01:30:40.486" v="6" actId="2696"/>
        <pc:sldMkLst>
          <pc:docMk/>
          <pc:sldMk cId="4282921293" sldId="314"/>
        </pc:sldMkLst>
      </pc:sldChg>
      <pc:sldChg chg="addSp delSp modSp add mod">
        <pc:chgData name="Dinh Nguyen" userId="75ea2f2f01fb72ed" providerId="LiveId" clId="{FC38DF30-3A81-5E45-8DD1-F4284ECE2513}" dt="2023-05-23T06:57:04.892" v="1007" actId="1076"/>
        <pc:sldMkLst>
          <pc:docMk/>
          <pc:sldMk cId="724563406" sldId="315"/>
        </pc:sldMkLst>
        <pc:spChg chg="del">
          <ac:chgData name="Dinh Nguyen" userId="75ea2f2f01fb72ed" providerId="LiveId" clId="{FC38DF30-3A81-5E45-8DD1-F4284ECE2513}" dt="2023-05-23T03:38:07.056" v="983" actId="478"/>
          <ac:spMkLst>
            <pc:docMk/>
            <pc:sldMk cId="724563406" sldId="315"/>
            <ac:spMk id="2" creationId="{308AF877-C1B8-8640-6C27-90DB439EFFEC}"/>
          </ac:spMkLst>
        </pc:spChg>
        <pc:spChg chg="add del mod">
          <ac:chgData name="Dinh Nguyen" userId="75ea2f2f01fb72ed" providerId="LiveId" clId="{FC38DF30-3A81-5E45-8DD1-F4284ECE2513}" dt="2023-05-23T03:38:09.255" v="984" actId="478"/>
          <ac:spMkLst>
            <pc:docMk/>
            <pc:sldMk cId="724563406" sldId="315"/>
            <ac:spMk id="4" creationId="{C7EF1B11-B71A-CCA2-6B0D-F384B30FD56A}"/>
          </ac:spMkLst>
        </pc:spChg>
        <pc:picChg chg="add mod modCrop">
          <ac:chgData name="Dinh Nguyen" userId="75ea2f2f01fb72ed" providerId="LiveId" clId="{FC38DF30-3A81-5E45-8DD1-F4284ECE2513}" dt="2023-05-23T06:57:01.908" v="1006" actId="1076"/>
          <ac:picMkLst>
            <pc:docMk/>
            <pc:sldMk cId="724563406" sldId="315"/>
            <ac:picMk id="3" creationId="{074754E2-0482-E008-1FEC-AC18759DCCCD}"/>
          </ac:picMkLst>
        </pc:picChg>
        <pc:picChg chg="add mod">
          <ac:chgData name="Dinh Nguyen" userId="75ea2f2f01fb72ed" providerId="LiveId" clId="{FC38DF30-3A81-5E45-8DD1-F4284ECE2513}" dt="2023-05-23T06:57:04.892" v="1007" actId="1076"/>
          <ac:picMkLst>
            <pc:docMk/>
            <pc:sldMk cId="724563406" sldId="315"/>
            <ac:picMk id="6" creationId="{2A9A019B-F922-A109-C362-26B72F7F7D57}"/>
          </ac:picMkLst>
        </pc:picChg>
      </pc:sldChg>
      <pc:sldChg chg="del">
        <pc:chgData name="Dinh Nguyen" userId="75ea2f2f01fb72ed" providerId="LiveId" clId="{FC38DF30-3A81-5E45-8DD1-F4284ECE2513}" dt="2023-05-23T01:30:40.505" v="16" actId="2696"/>
        <pc:sldMkLst>
          <pc:docMk/>
          <pc:sldMk cId="3618492123" sldId="315"/>
        </pc:sldMkLst>
      </pc:sldChg>
      <pc:sldChg chg="modSp add mod">
        <pc:chgData name="Dinh Nguyen" userId="75ea2f2f01fb72ed" providerId="LiveId" clId="{FC38DF30-3A81-5E45-8DD1-F4284ECE2513}" dt="2023-05-23T07:56:25.562" v="1099" actId="20577"/>
        <pc:sldMkLst>
          <pc:docMk/>
          <pc:sldMk cId="144449172" sldId="316"/>
        </pc:sldMkLst>
        <pc:spChg chg="mod">
          <ac:chgData name="Dinh Nguyen" userId="75ea2f2f01fb72ed" providerId="LiveId" clId="{FC38DF30-3A81-5E45-8DD1-F4284ECE2513}" dt="2023-05-23T07:56:25.562" v="1099" actId="20577"/>
          <ac:spMkLst>
            <pc:docMk/>
            <pc:sldMk cId="144449172" sldId="316"/>
            <ac:spMk id="131" creationId="{00000000-0000-0000-0000-000000000000}"/>
          </ac:spMkLst>
        </pc:spChg>
      </pc:sldChg>
      <pc:sldChg chg="del">
        <pc:chgData name="Dinh Nguyen" userId="75ea2f2f01fb72ed" providerId="LiveId" clId="{FC38DF30-3A81-5E45-8DD1-F4284ECE2513}" dt="2023-05-23T01:30:40.485" v="5" actId="2696"/>
        <pc:sldMkLst>
          <pc:docMk/>
          <pc:sldMk cId="2899676809" sldId="316"/>
        </pc:sldMkLst>
      </pc:sldChg>
      <pc:sldChg chg="addSp modSp add mod">
        <pc:chgData name="Dinh Nguyen" userId="75ea2f2f01fb72ed" providerId="LiveId" clId="{FC38DF30-3A81-5E45-8DD1-F4284ECE2513}" dt="2023-05-23T08:15:31.422" v="1173" actId="1076"/>
        <pc:sldMkLst>
          <pc:docMk/>
          <pc:sldMk cId="3623508591" sldId="317"/>
        </pc:sldMkLst>
        <pc:spChg chg="mod">
          <ac:chgData name="Dinh Nguyen" userId="75ea2f2f01fb72ed" providerId="LiveId" clId="{FC38DF30-3A81-5E45-8DD1-F4284ECE2513}" dt="2023-05-23T08:15:16.248" v="1167" actId="20577"/>
          <ac:spMkLst>
            <pc:docMk/>
            <pc:sldMk cId="3623508591" sldId="317"/>
            <ac:spMk id="2" creationId="{308AF877-C1B8-8640-6C27-90DB439EFFEC}"/>
          </ac:spMkLst>
        </pc:spChg>
        <pc:spChg chg="mod">
          <ac:chgData name="Dinh Nguyen" userId="75ea2f2f01fb72ed" providerId="LiveId" clId="{FC38DF30-3A81-5E45-8DD1-F4284ECE2513}" dt="2023-05-23T07:56:42.184" v="1139" actId="20577"/>
          <ac:spMkLst>
            <pc:docMk/>
            <pc:sldMk cId="3623508591" sldId="317"/>
            <ac:spMk id="139" creationId="{00000000-0000-0000-0000-000000000000}"/>
          </ac:spMkLst>
        </pc:spChg>
        <pc:picChg chg="add mod">
          <ac:chgData name="Dinh Nguyen" userId="75ea2f2f01fb72ed" providerId="LiveId" clId="{FC38DF30-3A81-5E45-8DD1-F4284ECE2513}" dt="2023-05-23T08:15:31.422" v="1173" actId="1076"/>
          <ac:picMkLst>
            <pc:docMk/>
            <pc:sldMk cId="3623508591" sldId="317"/>
            <ac:picMk id="1026" creationId="{ABCB7E9A-3777-041C-B2F8-0600CD205B0D}"/>
          </ac:picMkLst>
        </pc:picChg>
      </pc:sldChg>
      <pc:sldChg chg="del">
        <pc:chgData name="Dinh Nguyen" userId="75ea2f2f01fb72ed" providerId="LiveId" clId="{FC38DF30-3A81-5E45-8DD1-F4284ECE2513}" dt="2023-05-23T01:30:40.506" v="17" actId="2696"/>
        <pc:sldMkLst>
          <pc:docMk/>
          <pc:sldMk cId="3677113286" sldId="317"/>
        </pc:sldMkLst>
      </pc:sldChg>
      <pc:sldChg chg="addSp delSp modSp add mod">
        <pc:chgData name="Dinh Nguyen" userId="75ea2f2f01fb72ed" providerId="LiveId" clId="{FC38DF30-3A81-5E45-8DD1-F4284ECE2513}" dt="2023-05-23T09:34:25.877" v="1266" actId="208"/>
        <pc:sldMkLst>
          <pc:docMk/>
          <pc:sldMk cId="2053898198" sldId="318"/>
        </pc:sldMkLst>
        <pc:spChg chg="mod">
          <ac:chgData name="Dinh Nguyen" userId="75ea2f2f01fb72ed" providerId="LiveId" clId="{FC38DF30-3A81-5E45-8DD1-F4284ECE2513}" dt="2023-05-23T09:33:48.111" v="1259" actId="20577"/>
          <ac:spMkLst>
            <pc:docMk/>
            <pc:sldMk cId="2053898198" sldId="318"/>
            <ac:spMk id="2" creationId="{308AF877-C1B8-8640-6C27-90DB439EFFEC}"/>
          </ac:spMkLst>
        </pc:spChg>
        <pc:picChg chg="add mod">
          <ac:chgData name="Dinh Nguyen" userId="75ea2f2f01fb72ed" providerId="LiveId" clId="{FC38DF30-3A81-5E45-8DD1-F4284ECE2513}" dt="2023-05-23T09:34:25.877" v="1266" actId="208"/>
          <ac:picMkLst>
            <pc:docMk/>
            <pc:sldMk cId="2053898198" sldId="318"/>
            <ac:picMk id="4" creationId="{AC3AEB54-9C8A-3B48-2875-393252A6DAED}"/>
          </ac:picMkLst>
        </pc:picChg>
        <pc:picChg chg="del">
          <ac:chgData name="Dinh Nguyen" userId="75ea2f2f01fb72ed" providerId="LiveId" clId="{FC38DF30-3A81-5E45-8DD1-F4284ECE2513}" dt="2023-05-23T09:25:10.556" v="1175" actId="478"/>
          <ac:picMkLst>
            <pc:docMk/>
            <pc:sldMk cId="2053898198" sldId="318"/>
            <ac:picMk id="1026" creationId="{ABCB7E9A-3777-041C-B2F8-0600CD205B0D}"/>
          </ac:picMkLst>
        </pc:picChg>
      </pc:sldChg>
      <pc:sldChg chg="addSp delSp modSp add mod">
        <pc:chgData name="Dinh Nguyen" userId="75ea2f2f01fb72ed" providerId="LiveId" clId="{FC38DF30-3A81-5E45-8DD1-F4284ECE2513}" dt="2023-05-23T09:41:07.404" v="1312" actId="1076"/>
        <pc:sldMkLst>
          <pc:docMk/>
          <pc:sldMk cId="3588696683" sldId="319"/>
        </pc:sldMkLst>
        <pc:spChg chg="mod">
          <ac:chgData name="Dinh Nguyen" userId="75ea2f2f01fb72ed" providerId="LiveId" clId="{FC38DF30-3A81-5E45-8DD1-F4284ECE2513}" dt="2023-05-23T09:40:59.771" v="1308" actId="14100"/>
          <ac:spMkLst>
            <pc:docMk/>
            <pc:sldMk cId="3588696683" sldId="319"/>
            <ac:spMk id="2" creationId="{308AF877-C1B8-8640-6C27-90DB439EFFEC}"/>
          </ac:spMkLst>
        </pc:spChg>
        <pc:picChg chg="add mod">
          <ac:chgData name="Dinh Nguyen" userId="75ea2f2f01fb72ed" providerId="LiveId" clId="{FC38DF30-3A81-5E45-8DD1-F4284ECE2513}" dt="2023-05-23T09:41:07.404" v="1312" actId="1076"/>
          <ac:picMkLst>
            <pc:docMk/>
            <pc:sldMk cId="3588696683" sldId="319"/>
            <ac:picMk id="3" creationId="{BB04FBD1-9838-E708-993D-E470192083A5}"/>
          </ac:picMkLst>
        </pc:picChg>
        <pc:picChg chg="del">
          <ac:chgData name="Dinh Nguyen" userId="75ea2f2f01fb72ed" providerId="LiveId" clId="{FC38DF30-3A81-5E45-8DD1-F4284ECE2513}" dt="2023-05-23T09:40:47.765" v="1268" actId="478"/>
          <ac:picMkLst>
            <pc:docMk/>
            <pc:sldMk cId="3588696683" sldId="319"/>
            <ac:picMk id="4" creationId="{AC3AEB54-9C8A-3B48-2875-393252A6DAED}"/>
          </ac:picMkLst>
        </pc:picChg>
      </pc:sldChg>
      <pc:sldChg chg="addSp delSp modSp add mod">
        <pc:chgData name="Dinh Nguyen" userId="75ea2f2f01fb72ed" providerId="LiveId" clId="{FC38DF30-3A81-5E45-8DD1-F4284ECE2513}" dt="2023-05-23T09:41:53.842" v="1330"/>
        <pc:sldMkLst>
          <pc:docMk/>
          <pc:sldMk cId="2400428106" sldId="320"/>
        </pc:sldMkLst>
        <pc:spChg chg="mod">
          <ac:chgData name="Dinh Nguyen" userId="75ea2f2f01fb72ed" providerId="LiveId" clId="{FC38DF30-3A81-5E45-8DD1-F4284ECE2513}" dt="2023-05-23T09:41:36.075" v="1323" actId="20577"/>
          <ac:spMkLst>
            <pc:docMk/>
            <pc:sldMk cId="2400428106" sldId="320"/>
            <ac:spMk id="2" creationId="{308AF877-C1B8-8640-6C27-90DB439EFFEC}"/>
          </ac:spMkLst>
        </pc:spChg>
        <pc:spChg chg="add del mod">
          <ac:chgData name="Dinh Nguyen" userId="75ea2f2f01fb72ed" providerId="LiveId" clId="{FC38DF30-3A81-5E45-8DD1-F4284ECE2513}" dt="2023-05-23T09:41:53.842" v="1330"/>
          <ac:spMkLst>
            <pc:docMk/>
            <pc:sldMk cId="2400428106" sldId="320"/>
            <ac:spMk id="4" creationId="{4A684D77-F4FE-168A-49F7-344B944425F2}"/>
          </ac:spMkLst>
        </pc:spChg>
        <pc:spChg chg="add mod">
          <ac:chgData name="Dinh Nguyen" userId="75ea2f2f01fb72ed" providerId="LiveId" clId="{FC38DF30-3A81-5E45-8DD1-F4284ECE2513}" dt="2023-05-23T09:41:24.855" v="1316" actId="1076"/>
          <ac:spMkLst>
            <pc:docMk/>
            <pc:sldMk cId="2400428106" sldId="320"/>
            <ac:spMk id="5" creationId="{150E12F0-3F7B-795A-2D14-150085316D21}"/>
          </ac:spMkLst>
        </pc:spChg>
        <pc:picChg chg="del">
          <ac:chgData name="Dinh Nguyen" userId="75ea2f2f01fb72ed" providerId="LiveId" clId="{FC38DF30-3A81-5E45-8DD1-F4284ECE2513}" dt="2023-05-23T09:41:22.262" v="1314" actId="478"/>
          <ac:picMkLst>
            <pc:docMk/>
            <pc:sldMk cId="2400428106" sldId="320"/>
            <ac:picMk id="3" creationId="{BB04FBD1-9838-E708-993D-E470192083A5}"/>
          </ac:picMkLst>
        </pc:picChg>
        <pc:picChg chg="add mod">
          <ac:chgData name="Dinh Nguyen" userId="75ea2f2f01fb72ed" providerId="LiveId" clId="{FC38DF30-3A81-5E45-8DD1-F4284ECE2513}" dt="2023-05-23T09:41:52.586" v="1328" actId="208"/>
          <ac:picMkLst>
            <pc:docMk/>
            <pc:sldMk cId="2400428106" sldId="320"/>
            <ac:picMk id="3073" creationId="{6E5E6D68-F437-C207-E20C-DCB59F0BB380}"/>
          </ac:picMkLst>
        </pc:picChg>
      </pc:sldChg>
    </pc:docChg>
  </pc:docChgLst>
  <pc:docChgLst>
    <pc:chgData name="Dinh Nguyen" userId="75ea2f2f01fb72ed" providerId="LiveId" clId="{31821E5E-0E40-E942-AB5F-4F2290D428E6}"/>
    <pc:docChg chg="undo custSel addSld delSld modSld sldOrd">
      <pc:chgData name="Dinh Nguyen" userId="75ea2f2f01fb72ed" providerId="LiveId" clId="{31821E5E-0E40-E942-AB5F-4F2290D428E6}" dt="2023-05-22T22:48:30.739" v="964" actId="208"/>
      <pc:docMkLst>
        <pc:docMk/>
      </pc:docMkLst>
      <pc:sldChg chg="modSp mod">
        <pc:chgData name="Dinh Nguyen" userId="75ea2f2f01fb72ed" providerId="LiveId" clId="{31821E5E-0E40-E942-AB5F-4F2290D428E6}" dt="2023-05-22T21:41:20.048" v="12" actId="20577"/>
        <pc:sldMkLst>
          <pc:docMk/>
          <pc:sldMk cId="0" sldId="256"/>
        </pc:sldMkLst>
        <pc:spChg chg="mod">
          <ac:chgData name="Dinh Nguyen" userId="75ea2f2f01fb72ed" providerId="LiveId" clId="{31821E5E-0E40-E942-AB5F-4F2290D428E6}" dt="2023-05-22T21:41:20.048" v="12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31821E5E-0E40-E942-AB5F-4F2290D428E6}" dt="2023-05-22T21:52:59.297" v="212" actId="20577"/>
        <pc:sldMkLst>
          <pc:docMk/>
          <pc:sldMk cId="0" sldId="257"/>
        </pc:sldMkLst>
        <pc:spChg chg="mod">
          <ac:chgData name="Dinh Nguyen" userId="75ea2f2f01fb72ed" providerId="LiveId" clId="{31821E5E-0E40-E942-AB5F-4F2290D428E6}" dt="2023-05-22T21:52:59.297" v="212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31821E5E-0E40-E942-AB5F-4F2290D428E6}" dt="2023-05-22T21:52:50.636" v="189" actId="20577"/>
        <pc:sldMkLst>
          <pc:docMk/>
          <pc:sldMk cId="0" sldId="259"/>
        </pc:sldMkLst>
        <pc:spChg chg="mod">
          <ac:chgData name="Dinh Nguyen" userId="75ea2f2f01fb72ed" providerId="LiveId" clId="{31821E5E-0E40-E942-AB5F-4F2290D428E6}" dt="2023-05-22T21:52:50.636" v="189" actId="20577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31821E5E-0E40-E942-AB5F-4F2290D428E6}" dt="2023-05-22T21:41:30.953" v="29" actId="20577"/>
        <pc:sldMkLst>
          <pc:docMk/>
          <pc:sldMk cId="0" sldId="260"/>
        </pc:sldMkLst>
        <pc:spChg chg="mod">
          <ac:chgData name="Dinh Nguyen" userId="75ea2f2f01fb72ed" providerId="LiveId" clId="{31821E5E-0E40-E942-AB5F-4F2290D428E6}" dt="2023-05-22T21:41:30.953" v="29" actId="20577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mod">
        <pc:chgData name="Dinh Nguyen" userId="75ea2f2f01fb72ed" providerId="LiveId" clId="{31821E5E-0E40-E942-AB5F-4F2290D428E6}" dt="2023-05-22T21:49:07.719" v="124" actId="113"/>
        <pc:sldMkLst>
          <pc:docMk/>
          <pc:sldMk cId="0" sldId="261"/>
        </pc:sldMkLst>
        <pc:spChg chg="mod">
          <ac:chgData name="Dinh Nguyen" userId="75ea2f2f01fb72ed" providerId="LiveId" clId="{31821E5E-0E40-E942-AB5F-4F2290D428E6}" dt="2023-05-22T21:42:17.165" v="87" actId="20577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31821E5E-0E40-E942-AB5F-4F2290D428E6}" dt="2023-05-22T21:49:07.719" v="124" actId="113"/>
          <ac:spMkLst>
            <pc:docMk/>
            <pc:sldMk cId="0" sldId="261"/>
            <ac:spMk id="140" creationId="{00000000-0000-0000-0000-000000000000}"/>
          </ac:spMkLst>
        </pc:spChg>
        <pc:picChg chg="del">
          <ac:chgData name="Dinh Nguyen" userId="75ea2f2f01fb72ed" providerId="LiveId" clId="{31821E5E-0E40-E942-AB5F-4F2290D428E6}" dt="2023-05-22T21:42:12.859" v="76" actId="478"/>
          <ac:picMkLst>
            <pc:docMk/>
            <pc:sldMk cId="0" sldId="261"/>
            <ac:picMk id="5" creationId="{6886C083-7A07-6DD8-7F60-33AA086326D9}"/>
          </ac:picMkLst>
        </pc:picChg>
        <pc:picChg chg="add mod">
          <ac:chgData name="Dinh Nguyen" userId="75ea2f2f01fb72ed" providerId="LiveId" clId="{31821E5E-0E40-E942-AB5F-4F2290D428E6}" dt="2023-05-22T21:48:59.356" v="123" actId="1076"/>
          <ac:picMkLst>
            <pc:docMk/>
            <pc:sldMk cId="0" sldId="261"/>
            <ac:picMk id="1026" creationId="{02CA9723-AE02-84B3-C8CD-0A655EC8259A}"/>
          </ac:picMkLst>
        </pc:picChg>
        <pc:picChg chg="add mod">
          <ac:chgData name="Dinh Nguyen" userId="75ea2f2f01fb72ed" providerId="LiveId" clId="{31821E5E-0E40-E942-AB5F-4F2290D428E6}" dt="2023-05-22T21:48:57.396" v="122" actId="1076"/>
          <ac:picMkLst>
            <pc:docMk/>
            <pc:sldMk cId="0" sldId="261"/>
            <ac:picMk id="1028" creationId="{4FA9E754-261C-446E-0D70-B796C4CB90FE}"/>
          </ac:picMkLst>
        </pc:picChg>
      </pc:sldChg>
      <pc:sldChg chg="addSp delSp modSp add mod">
        <pc:chgData name="Dinh Nguyen" userId="75ea2f2f01fb72ed" providerId="LiveId" clId="{31821E5E-0E40-E942-AB5F-4F2290D428E6}" dt="2023-05-22T21:50:07.445" v="139" actId="208"/>
        <pc:sldMkLst>
          <pc:docMk/>
          <pc:sldMk cId="1355578299" sldId="299"/>
        </pc:sldMkLst>
        <pc:spChg chg="mod">
          <ac:chgData name="Dinh Nguyen" userId="75ea2f2f01fb72ed" providerId="LiveId" clId="{31821E5E-0E40-E942-AB5F-4F2290D428E6}" dt="2023-05-22T21:49:51.649" v="135" actId="113"/>
          <ac:spMkLst>
            <pc:docMk/>
            <pc:sldMk cId="1355578299" sldId="299"/>
            <ac:spMk id="140" creationId="{00000000-0000-0000-0000-000000000000}"/>
          </ac:spMkLst>
        </pc:spChg>
        <pc:picChg chg="del">
          <ac:chgData name="Dinh Nguyen" userId="75ea2f2f01fb72ed" providerId="LiveId" clId="{31821E5E-0E40-E942-AB5F-4F2290D428E6}" dt="2023-05-22T21:49:28.148" v="126" actId="478"/>
          <ac:picMkLst>
            <pc:docMk/>
            <pc:sldMk cId="1355578299" sldId="299"/>
            <ac:picMk id="1026" creationId="{02CA9723-AE02-84B3-C8CD-0A655EC8259A}"/>
          </ac:picMkLst>
        </pc:picChg>
        <pc:picChg chg="del">
          <ac:chgData name="Dinh Nguyen" userId="75ea2f2f01fb72ed" providerId="LiveId" clId="{31821E5E-0E40-E942-AB5F-4F2290D428E6}" dt="2023-05-22T21:49:28.148" v="126" actId="478"/>
          <ac:picMkLst>
            <pc:docMk/>
            <pc:sldMk cId="1355578299" sldId="299"/>
            <ac:picMk id="1028" creationId="{4FA9E754-261C-446E-0D70-B796C4CB90FE}"/>
          </ac:picMkLst>
        </pc:picChg>
        <pc:picChg chg="add mod">
          <ac:chgData name="Dinh Nguyen" userId="75ea2f2f01fb72ed" providerId="LiveId" clId="{31821E5E-0E40-E942-AB5F-4F2290D428E6}" dt="2023-05-22T21:50:07.445" v="139" actId="208"/>
          <ac:picMkLst>
            <pc:docMk/>
            <pc:sldMk cId="1355578299" sldId="299"/>
            <ac:picMk id="3074" creationId="{C80E8ACD-B69C-D204-9881-51A2284A88D3}"/>
          </ac:picMkLst>
        </pc:picChg>
      </pc:sldChg>
      <pc:sldChg chg="del">
        <pc:chgData name="Dinh Nguyen" userId="75ea2f2f01fb72ed" providerId="LiveId" clId="{31821E5E-0E40-E942-AB5F-4F2290D428E6}" dt="2023-05-22T21:42:08.431" v="62" actId="2696"/>
        <pc:sldMkLst>
          <pc:docMk/>
          <pc:sldMk cId="1738442383" sldId="299"/>
        </pc:sldMkLst>
      </pc:sldChg>
      <pc:sldChg chg="addSp delSp modSp add mod">
        <pc:chgData name="Dinh Nguyen" userId="75ea2f2f01fb72ed" providerId="LiveId" clId="{31821E5E-0E40-E942-AB5F-4F2290D428E6}" dt="2023-05-22T21:51:38.959" v="165" actId="20577"/>
        <pc:sldMkLst>
          <pc:docMk/>
          <pc:sldMk cId="8741178" sldId="300"/>
        </pc:sldMkLst>
        <pc:spChg chg="mod">
          <ac:chgData name="Dinh Nguyen" userId="75ea2f2f01fb72ed" providerId="LiveId" clId="{31821E5E-0E40-E942-AB5F-4F2290D428E6}" dt="2023-05-22T21:51:38.959" v="165" actId="20577"/>
          <ac:spMkLst>
            <pc:docMk/>
            <pc:sldMk cId="8741178" sldId="300"/>
            <ac:spMk id="140" creationId="{00000000-0000-0000-0000-000000000000}"/>
          </ac:spMkLst>
        </pc:spChg>
        <pc:picChg chg="del">
          <ac:chgData name="Dinh Nguyen" userId="75ea2f2f01fb72ed" providerId="LiveId" clId="{31821E5E-0E40-E942-AB5F-4F2290D428E6}" dt="2023-05-22T21:50:25.197" v="141" actId="478"/>
          <ac:picMkLst>
            <pc:docMk/>
            <pc:sldMk cId="8741178" sldId="300"/>
            <ac:picMk id="3074" creationId="{C80E8ACD-B69C-D204-9881-51A2284A88D3}"/>
          </ac:picMkLst>
        </pc:picChg>
        <pc:picChg chg="add mod">
          <ac:chgData name="Dinh Nguyen" userId="75ea2f2f01fb72ed" providerId="LiveId" clId="{31821E5E-0E40-E942-AB5F-4F2290D428E6}" dt="2023-05-22T21:51:30.124" v="164" actId="1076"/>
          <ac:picMkLst>
            <pc:docMk/>
            <pc:sldMk cId="8741178" sldId="300"/>
            <ac:picMk id="5122" creationId="{0786B88B-5C60-66F7-6C24-D17E7C120DCD}"/>
          </ac:picMkLst>
        </pc:picChg>
      </pc:sldChg>
      <pc:sldChg chg="del">
        <pc:chgData name="Dinh Nguyen" userId="75ea2f2f01fb72ed" providerId="LiveId" clId="{31821E5E-0E40-E942-AB5F-4F2290D428E6}" dt="2023-05-22T21:42:08.460" v="75" actId="2696"/>
        <pc:sldMkLst>
          <pc:docMk/>
          <pc:sldMk cId="1939376908" sldId="300"/>
        </pc:sldMkLst>
      </pc:sldChg>
      <pc:sldChg chg="del">
        <pc:chgData name="Dinh Nguyen" userId="75ea2f2f01fb72ed" providerId="LiveId" clId="{31821E5E-0E40-E942-AB5F-4F2290D428E6}" dt="2023-05-22T21:42:08.450" v="70" actId="2696"/>
        <pc:sldMkLst>
          <pc:docMk/>
          <pc:sldMk cId="3556269838" sldId="301"/>
        </pc:sldMkLst>
      </pc:sldChg>
      <pc:sldChg chg="addSp delSp modSp add mod">
        <pc:chgData name="Dinh Nguyen" userId="75ea2f2f01fb72ed" providerId="LiveId" clId="{31821E5E-0E40-E942-AB5F-4F2290D428E6}" dt="2023-05-22T21:58:27.756" v="331" actId="27636"/>
        <pc:sldMkLst>
          <pc:docMk/>
          <pc:sldMk cId="4020061479" sldId="301"/>
        </pc:sldMkLst>
        <pc:spChg chg="add mod">
          <ac:chgData name="Dinh Nguyen" userId="75ea2f2f01fb72ed" providerId="LiveId" clId="{31821E5E-0E40-E942-AB5F-4F2290D428E6}" dt="2023-05-22T21:54:58.660" v="241" actId="13822"/>
          <ac:spMkLst>
            <pc:docMk/>
            <pc:sldMk cId="4020061479" sldId="301"/>
            <ac:spMk id="3" creationId="{D1E841A9-E1CA-A318-6399-A14AB1BA31B3}"/>
          </ac:spMkLst>
        </pc:spChg>
        <pc:spChg chg="mod">
          <ac:chgData name="Dinh Nguyen" userId="75ea2f2f01fb72ed" providerId="LiveId" clId="{31821E5E-0E40-E942-AB5F-4F2290D428E6}" dt="2023-05-22T21:58:27.756" v="331" actId="27636"/>
          <ac:spMkLst>
            <pc:docMk/>
            <pc:sldMk cId="4020061479" sldId="301"/>
            <ac:spMk id="140" creationId="{00000000-0000-0000-0000-000000000000}"/>
          </ac:spMkLst>
        </pc:spChg>
        <pc:picChg chg="del">
          <ac:chgData name="Dinh Nguyen" userId="75ea2f2f01fb72ed" providerId="LiveId" clId="{31821E5E-0E40-E942-AB5F-4F2290D428E6}" dt="2023-05-22T21:53:10.914" v="214" actId="478"/>
          <ac:picMkLst>
            <pc:docMk/>
            <pc:sldMk cId="4020061479" sldId="301"/>
            <ac:picMk id="5122" creationId="{0786B88B-5C60-66F7-6C24-D17E7C120DCD}"/>
          </ac:picMkLst>
        </pc:picChg>
      </pc:sldChg>
      <pc:sldChg chg="addSp delSp modSp add mod">
        <pc:chgData name="Dinh Nguyen" userId="75ea2f2f01fb72ed" providerId="LiveId" clId="{31821E5E-0E40-E942-AB5F-4F2290D428E6}" dt="2023-05-22T21:56:58.417" v="252" actId="1076"/>
        <pc:sldMkLst>
          <pc:docMk/>
          <pc:sldMk cId="1008424106" sldId="302"/>
        </pc:sldMkLst>
        <pc:spChg chg="add del mod">
          <ac:chgData name="Dinh Nguyen" userId="75ea2f2f01fb72ed" providerId="LiveId" clId="{31821E5E-0E40-E942-AB5F-4F2290D428E6}" dt="2023-05-22T21:56:40.827" v="247" actId="1076"/>
          <ac:spMkLst>
            <pc:docMk/>
            <pc:sldMk cId="1008424106" sldId="302"/>
            <ac:spMk id="3" creationId="{D1E841A9-E1CA-A318-6399-A14AB1BA31B3}"/>
          </ac:spMkLst>
        </pc:spChg>
        <pc:spChg chg="add del mod">
          <ac:chgData name="Dinh Nguyen" userId="75ea2f2f01fb72ed" providerId="LiveId" clId="{31821E5E-0E40-E942-AB5F-4F2290D428E6}" dt="2023-05-22T21:56:36.980" v="246" actId="478"/>
          <ac:spMkLst>
            <pc:docMk/>
            <pc:sldMk cId="1008424106" sldId="302"/>
            <ac:spMk id="4" creationId="{2AFE63D3-762D-139D-A31A-24E71706A49F}"/>
          </ac:spMkLst>
        </pc:spChg>
        <pc:spChg chg="del">
          <ac:chgData name="Dinh Nguyen" userId="75ea2f2f01fb72ed" providerId="LiveId" clId="{31821E5E-0E40-E942-AB5F-4F2290D428E6}" dt="2023-05-22T21:56:34.982" v="245" actId="478"/>
          <ac:spMkLst>
            <pc:docMk/>
            <pc:sldMk cId="1008424106" sldId="302"/>
            <ac:spMk id="140" creationId="{00000000-0000-0000-0000-000000000000}"/>
          </ac:spMkLst>
        </pc:spChg>
        <pc:picChg chg="add mod">
          <ac:chgData name="Dinh Nguyen" userId="75ea2f2f01fb72ed" providerId="LiveId" clId="{31821E5E-0E40-E942-AB5F-4F2290D428E6}" dt="2023-05-22T21:56:58.417" v="252" actId="1076"/>
          <ac:picMkLst>
            <pc:docMk/>
            <pc:sldMk cId="1008424106" sldId="302"/>
            <ac:picMk id="7170" creationId="{7F4235F4-02C9-89F4-9DC1-435CB09F67D1}"/>
          </ac:picMkLst>
        </pc:picChg>
      </pc:sldChg>
      <pc:sldChg chg="del">
        <pc:chgData name="Dinh Nguyen" userId="75ea2f2f01fb72ed" providerId="LiveId" clId="{31821E5E-0E40-E942-AB5F-4F2290D428E6}" dt="2023-05-22T21:42:08.435" v="65" actId="2696"/>
        <pc:sldMkLst>
          <pc:docMk/>
          <pc:sldMk cId="1904327583" sldId="302"/>
        </pc:sldMkLst>
      </pc:sldChg>
      <pc:sldChg chg="addSp delSp modSp add mod">
        <pc:chgData name="Dinh Nguyen" userId="75ea2f2f01fb72ed" providerId="LiveId" clId="{31821E5E-0E40-E942-AB5F-4F2290D428E6}" dt="2023-05-22T22:03:15.952" v="361" actId="114"/>
        <pc:sldMkLst>
          <pc:docMk/>
          <pc:sldMk cId="3020417051" sldId="303"/>
        </pc:sldMkLst>
        <pc:spChg chg="add mod">
          <ac:chgData name="Dinh Nguyen" userId="75ea2f2f01fb72ed" providerId="LiveId" clId="{31821E5E-0E40-E942-AB5F-4F2290D428E6}" dt="2023-05-22T22:03:15.952" v="361" actId="114"/>
          <ac:spMkLst>
            <pc:docMk/>
            <pc:sldMk cId="3020417051" sldId="303"/>
            <ac:spMk id="2" creationId="{96BBD5B7-FF6E-3FE3-B4DE-825A3865E62E}"/>
          </ac:spMkLst>
        </pc:spChg>
        <pc:spChg chg="del">
          <ac:chgData name="Dinh Nguyen" userId="75ea2f2f01fb72ed" providerId="LiveId" clId="{31821E5E-0E40-E942-AB5F-4F2290D428E6}" dt="2023-05-22T21:57:45.160" v="319" actId="478"/>
          <ac:spMkLst>
            <pc:docMk/>
            <pc:sldMk cId="3020417051" sldId="303"/>
            <ac:spMk id="3" creationId="{D1E841A9-E1CA-A318-6399-A14AB1BA31B3}"/>
          </ac:spMkLst>
        </pc:spChg>
        <pc:spChg chg="mod">
          <ac:chgData name="Dinh Nguyen" userId="75ea2f2f01fb72ed" providerId="LiveId" clId="{31821E5E-0E40-E942-AB5F-4F2290D428E6}" dt="2023-05-22T21:57:41.305" v="317" actId="20577"/>
          <ac:spMkLst>
            <pc:docMk/>
            <pc:sldMk cId="3020417051" sldId="303"/>
            <ac:spMk id="139" creationId="{00000000-0000-0000-0000-000000000000}"/>
          </ac:spMkLst>
        </pc:spChg>
        <pc:picChg chg="add mod">
          <ac:chgData name="Dinh Nguyen" userId="75ea2f2f01fb72ed" providerId="LiveId" clId="{31821E5E-0E40-E942-AB5F-4F2290D428E6}" dt="2023-05-22T22:00:10.847" v="339" actId="208"/>
          <ac:picMkLst>
            <pc:docMk/>
            <pc:sldMk cId="3020417051" sldId="303"/>
            <ac:picMk id="5" creationId="{F4E9D3D7-F679-7304-2D63-FD314F3102D9}"/>
          </ac:picMkLst>
        </pc:picChg>
        <pc:picChg chg="del">
          <ac:chgData name="Dinh Nguyen" userId="75ea2f2f01fb72ed" providerId="LiveId" clId="{31821E5E-0E40-E942-AB5F-4F2290D428E6}" dt="2023-05-22T21:57:43.482" v="318" actId="478"/>
          <ac:picMkLst>
            <pc:docMk/>
            <pc:sldMk cId="3020417051" sldId="303"/>
            <ac:picMk id="7170" creationId="{7F4235F4-02C9-89F4-9DC1-435CB09F67D1}"/>
          </ac:picMkLst>
        </pc:picChg>
      </pc:sldChg>
      <pc:sldChg chg="del">
        <pc:chgData name="Dinh Nguyen" userId="75ea2f2f01fb72ed" providerId="LiveId" clId="{31821E5E-0E40-E942-AB5F-4F2290D428E6}" dt="2023-05-22T21:42:08.434" v="64" actId="2696"/>
        <pc:sldMkLst>
          <pc:docMk/>
          <pc:sldMk cId="3542842868" sldId="303"/>
        </pc:sldMkLst>
      </pc:sldChg>
      <pc:sldChg chg="del">
        <pc:chgData name="Dinh Nguyen" userId="75ea2f2f01fb72ed" providerId="LiveId" clId="{31821E5E-0E40-E942-AB5F-4F2290D428E6}" dt="2023-05-22T21:42:08.451" v="71" actId="2696"/>
        <pc:sldMkLst>
          <pc:docMk/>
          <pc:sldMk cId="425267008" sldId="304"/>
        </pc:sldMkLst>
      </pc:sldChg>
      <pc:sldChg chg="addSp delSp modSp add mod">
        <pc:chgData name="Dinh Nguyen" userId="75ea2f2f01fb72ed" providerId="LiveId" clId="{31821E5E-0E40-E942-AB5F-4F2290D428E6}" dt="2023-05-22T22:02:32.131" v="350" actId="208"/>
        <pc:sldMkLst>
          <pc:docMk/>
          <pc:sldMk cId="3542357908" sldId="304"/>
        </pc:sldMkLst>
        <pc:spChg chg="mod">
          <ac:chgData name="Dinh Nguyen" userId="75ea2f2f01fb72ed" providerId="LiveId" clId="{31821E5E-0E40-E942-AB5F-4F2290D428E6}" dt="2023-05-22T22:00:46.828" v="343" actId="113"/>
          <ac:spMkLst>
            <pc:docMk/>
            <pc:sldMk cId="3542357908" sldId="304"/>
            <ac:spMk id="2" creationId="{96BBD5B7-FF6E-3FE3-B4DE-825A3865E62E}"/>
          </ac:spMkLst>
        </pc:spChg>
        <pc:picChg chg="add mod">
          <ac:chgData name="Dinh Nguyen" userId="75ea2f2f01fb72ed" providerId="LiveId" clId="{31821E5E-0E40-E942-AB5F-4F2290D428E6}" dt="2023-05-22T22:02:32.131" v="350" actId="208"/>
          <ac:picMkLst>
            <pc:docMk/>
            <pc:sldMk cId="3542357908" sldId="304"/>
            <ac:picMk id="4" creationId="{4292F241-1846-F8BB-ECC9-BAA57D876688}"/>
          </ac:picMkLst>
        </pc:picChg>
        <pc:picChg chg="del">
          <ac:chgData name="Dinh Nguyen" userId="75ea2f2f01fb72ed" providerId="LiveId" clId="{31821E5E-0E40-E942-AB5F-4F2290D428E6}" dt="2023-05-22T22:00:49.335" v="344" actId="478"/>
          <ac:picMkLst>
            <pc:docMk/>
            <pc:sldMk cId="3542357908" sldId="304"/>
            <ac:picMk id="5" creationId="{F4E9D3D7-F679-7304-2D63-FD314F3102D9}"/>
          </ac:picMkLst>
        </pc:picChg>
      </pc:sldChg>
      <pc:sldChg chg="del">
        <pc:chgData name="Dinh Nguyen" userId="75ea2f2f01fb72ed" providerId="LiveId" clId="{31821E5E-0E40-E942-AB5F-4F2290D428E6}" dt="2023-05-22T21:42:08.439" v="68" actId="2696"/>
        <pc:sldMkLst>
          <pc:docMk/>
          <pc:sldMk cId="2345783284" sldId="305"/>
        </pc:sldMkLst>
      </pc:sldChg>
      <pc:sldChg chg="addSp delSp modSp add mod">
        <pc:chgData name="Dinh Nguyen" userId="75ea2f2f01fb72ed" providerId="LiveId" clId="{31821E5E-0E40-E942-AB5F-4F2290D428E6}" dt="2023-05-22T22:04:21.197" v="382" actId="1038"/>
        <pc:sldMkLst>
          <pc:docMk/>
          <pc:sldMk cId="4010029944" sldId="305"/>
        </pc:sldMkLst>
        <pc:spChg chg="mod">
          <ac:chgData name="Dinh Nguyen" userId="75ea2f2f01fb72ed" providerId="LiveId" clId="{31821E5E-0E40-E942-AB5F-4F2290D428E6}" dt="2023-05-22T22:03:07.178" v="359" actId="114"/>
          <ac:spMkLst>
            <pc:docMk/>
            <pc:sldMk cId="4010029944" sldId="305"/>
            <ac:spMk id="2" creationId="{96BBD5B7-FF6E-3FE3-B4DE-825A3865E62E}"/>
          </ac:spMkLst>
        </pc:spChg>
        <pc:picChg chg="del">
          <ac:chgData name="Dinh Nguyen" userId="75ea2f2f01fb72ed" providerId="LiveId" clId="{31821E5E-0E40-E942-AB5F-4F2290D428E6}" dt="2023-05-22T22:02:58.056" v="355" actId="478"/>
          <ac:picMkLst>
            <pc:docMk/>
            <pc:sldMk cId="4010029944" sldId="305"/>
            <ac:picMk id="4" creationId="{4292F241-1846-F8BB-ECC9-BAA57D876688}"/>
          </ac:picMkLst>
        </pc:picChg>
        <pc:picChg chg="add mod">
          <ac:chgData name="Dinh Nguyen" userId="75ea2f2f01fb72ed" providerId="LiveId" clId="{31821E5E-0E40-E942-AB5F-4F2290D428E6}" dt="2023-05-22T22:04:21.197" v="382" actId="1038"/>
          <ac:picMkLst>
            <pc:docMk/>
            <pc:sldMk cId="4010029944" sldId="305"/>
            <ac:picMk id="5" creationId="{D32312BC-C843-50A6-3FDB-76CB096D750B}"/>
          </ac:picMkLst>
        </pc:picChg>
      </pc:sldChg>
      <pc:sldChg chg="del">
        <pc:chgData name="Dinh Nguyen" userId="75ea2f2f01fb72ed" providerId="LiveId" clId="{31821E5E-0E40-E942-AB5F-4F2290D428E6}" dt="2023-05-22T21:42:08.440" v="69" actId="2696"/>
        <pc:sldMkLst>
          <pc:docMk/>
          <pc:sldMk cId="443367732" sldId="306"/>
        </pc:sldMkLst>
      </pc:sldChg>
      <pc:sldChg chg="addSp delSp modSp add mod">
        <pc:chgData name="Dinh Nguyen" userId="75ea2f2f01fb72ed" providerId="LiveId" clId="{31821E5E-0E40-E942-AB5F-4F2290D428E6}" dt="2023-05-22T22:06:17.766" v="412" actId="208"/>
        <pc:sldMkLst>
          <pc:docMk/>
          <pc:sldMk cId="4225225540" sldId="306"/>
        </pc:sldMkLst>
        <pc:spChg chg="mod">
          <ac:chgData name="Dinh Nguyen" userId="75ea2f2f01fb72ed" providerId="LiveId" clId="{31821E5E-0E40-E942-AB5F-4F2290D428E6}" dt="2023-05-22T22:05:41.949" v="406" actId="113"/>
          <ac:spMkLst>
            <pc:docMk/>
            <pc:sldMk cId="4225225540" sldId="306"/>
            <ac:spMk id="2" creationId="{96BBD5B7-FF6E-3FE3-B4DE-825A3865E62E}"/>
          </ac:spMkLst>
        </pc:spChg>
        <pc:picChg chg="add mod">
          <ac:chgData name="Dinh Nguyen" userId="75ea2f2f01fb72ed" providerId="LiveId" clId="{31821E5E-0E40-E942-AB5F-4F2290D428E6}" dt="2023-05-22T22:06:17.766" v="412" actId="208"/>
          <ac:picMkLst>
            <pc:docMk/>
            <pc:sldMk cId="4225225540" sldId="306"/>
            <ac:picMk id="4" creationId="{C44C0226-53E1-D1BA-E559-42A418529A8C}"/>
          </ac:picMkLst>
        </pc:picChg>
        <pc:picChg chg="del mod">
          <ac:chgData name="Dinh Nguyen" userId="75ea2f2f01fb72ed" providerId="LiveId" clId="{31821E5E-0E40-E942-AB5F-4F2290D428E6}" dt="2023-05-22T22:05:46.593" v="407" actId="478"/>
          <ac:picMkLst>
            <pc:docMk/>
            <pc:sldMk cId="4225225540" sldId="306"/>
            <ac:picMk id="5" creationId="{D32312BC-C843-50A6-3FDB-76CB096D750B}"/>
          </ac:picMkLst>
        </pc:picChg>
      </pc:sldChg>
      <pc:sldChg chg="del">
        <pc:chgData name="Dinh Nguyen" userId="75ea2f2f01fb72ed" providerId="LiveId" clId="{31821E5E-0E40-E942-AB5F-4F2290D428E6}" dt="2023-05-22T21:42:08.455" v="74" actId="2696"/>
        <pc:sldMkLst>
          <pc:docMk/>
          <pc:sldMk cId="112453784" sldId="307"/>
        </pc:sldMkLst>
      </pc:sldChg>
      <pc:sldChg chg="addSp delSp modSp add mod modShow">
        <pc:chgData name="Dinh Nguyen" userId="75ea2f2f01fb72ed" providerId="LiveId" clId="{31821E5E-0E40-E942-AB5F-4F2290D428E6}" dt="2023-05-22T22:11:10.312" v="463"/>
        <pc:sldMkLst>
          <pc:docMk/>
          <pc:sldMk cId="2088171027" sldId="307"/>
        </pc:sldMkLst>
        <pc:spChg chg="mod">
          <ac:chgData name="Dinh Nguyen" userId="75ea2f2f01fb72ed" providerId="LiveId" clId="{31821E5E-0E40-E942-AB5F-4F2290D428E6}" dt="2023-05-22T22:08:04.216" v="445" actId="14100"/>
          <ac:spMkLst>
            <pc:docMk/>
            <pc:sldMk cId="2088171027" sldId="307"/>
            <ac:spMk id="2" creationId="{96BBD5B7-FF6E-3FE3-B4DE-825A3865E62E}"/>
          </ac:spMkLst>
        </pc:spChg>
        <pc:picChg chg="del">
          <ac:chgData name="Dinh Nguyen" userId="75ea2f2f01fb72ed" providerId="LiveId" clId="{31821E5E-0E40-E942-AB5F-4F2290D428E6}" dt="2023-05-22T22:06:53.205" v="414" actId="478"/>
          <ac:picMkLst>
            <pc:docMk/>
            <pc:sldMk cId="2088171027" sldId="307"/>
            <ac:picMk id="4" creationId="{C44C0226-53E1-D1BA-E559-42A418529A8C}"/>
          </ac:picMkLst>
        </pc:picChg>
        <pc:picChg chg="add del mod">
          <ac:chgData name="Dinh Nguyen" userId="75ea2f2f01fb72ed" providerId="LiveId" clId="{31821E5E-0E40-E942-AB5F-4F2290D428E6}" dt="2023-05-22T22:11:09.828" v="462" actId="478"/>
          <ac:picMkLst>
            <pc:docMk/>
            <pc:sldMk cId="2088171027" sldId="307"/>
            <ac:picMk id="5" creationId="{2E98733C-F699-4256-8320-CAD9262AD3B9}"/>
          </ac:picMkLst>
        </pc:picChg>
        <pc:picChg chg="add mod">
          <ac:chgData name="Dinh Nguyen" userId="75ea2f2f01fb72ed" providerId="LiveId" clId="{31821E5E-0E40-E942-AB5F-4F2290D428E6}" dt="2023-05-22T22:11:10.312" v="463"/>
          <ac:picMkLst>
            <pc:docMk/>
            <pc:sldMk cId="2088171027" sldId="307"/>
            <ac:picMk id="6" creationId="{D1E3A5FA-74AF-3977-4C01-26BA57365BAE}"/>
          </ac:picMkLst>
        </pc:picChg>
      </pc:sldChg>
      <pc:sldChg chg="addSp delSp modSp add mod">
        <pc:chgData name="Dinh Nguyen" userId="75ea2f2f01fb72ed" providerId="LiveId" clId="{31821E5E-0E40-E942-AB5F-4F2290D428E6}" dt="2023-05-22T22:14:27.063" v="511" actId="208"/>
        <pc:sldMkLst>
          <pc:docMk/>
          <pc:sldMk cId="679257073" sldId="308"/>
        </pc:sldMkLst>
        <pc:spChg chg="mod">
          <ac:chgData name="Dinh Nguyen" userId="75ea2f2f01fb72ed" providerId="LiveId" clId="{31821E5E-0E40-E942-AB5F-4F2290D428E6}" dt="2023-05-22T22:12:07.278" v="488" actId="20577"/>
          <ac:spMkLst>
            <pc:docMk/>
            <pc:sldMk cId="679257073" sldId="308"/>
            <ac:spMk id="2" creationId="{96BBD5B7-FF6E-3FE3-B4DE-825A3865E62E}"/>
          </ac:spMkLst>
        </pc:spChg>
        <pc:picChg chg="add del mod">
          <ac:chgData name="Dinh Nguyen" userId="75ea2f2f01fb72ed" providerId="LiveId" clId="{31821E5E-0E40-E942-AB5F-4F2290D428E6}" dt="2023-05-22T22:11:15.337" v="464" actId="478"/>
          <ac:picMkLst>
            <pc:docMk/>
            <pc:sldMk cId="679257073" sldId="308"/>
            <ac:picMk id="4" creationId="{F874DB19-0BCE-9027-2979-116A0B756530}"/>
          </ac:picMkLst>
        </pc:picChg>
        <pc:picChg chg="del">
          <ac:chgData name="Dinh Nguyen" userId="75ea2f2f01fb72ed" providerId="LiveId" clId="{31821E5E-0E40-E942-AB5F-4F2290D428E6}" dt="2023-05-22T22:10:51.149" v="455" actId="478"/>
          <ac:picMkLst>
            <pc:docMk/>
            <pc:sldMk cId="679257073" sldId="308"/>
            <ac:picMk id="5" creationId="{2E98733C-F699-4256-8320-CAD9262AD3B9}"/>
          </ac:picMkLst>
        </pc:picChg>
        <pc:picChg chg="add del mod">
          <ac:chgData name="Dinh Nguyen" userId="75ea2f2f01fb72ed" providerId="LiveId" clId="{31821E5E-0E40-E942-AB5F-4F2290D428E6}" dt="2023-05-22T22:14:18.308" v="505" actId="478"/>
          <ac:picMkLst>
            <pc:docMk/>
            <pc:sldMk cId="679257073" sldId="308"/>
            <ac:picMk id="7" creationId="{ED7A7500-A941-A7BD-815D-9DB87BFA9962}"/>
          </ac:picMkLst>
        </pc:picChg>
        <pc:picChg chg="add mod">
          <ac:chgData name="Dinh Nguyen" userId="75ea2f2f01fb72ed" providerId="LiveId" clId="{31821E5E-0E40-E942-AB5F-4F2290D428E6}" dt="2023-05-22T22:14:27.063" v="511" actId="208"/>
          <ac:picMkLst>
            <pc:docMk/>
            <pc:sldMk cId="679257073" sldId="308"/>
            <ac:picMk id="9" creationId="{31D00CC5-7C23-6842-5795-12A4A2D71918}"/>
          </ac:picMkLst>
        </pc:picChg>
      </pc:sldChg>
      <pc:sldChg chg="del">
        <pc:chgData name="Dinh Nguyen" userId="75ea2f2f01fb72ed" providerId="LiveId" clId="{31821E5E-0E40-E942-AB5F-4F2290D428E6}" dt="2023-05-22T21:42:08.438" v="67" actId="2696"/>
        <pc:sldMkLst>
          <pc:docMk/>
          <pc:sldMk cId="1239122116" sldId="308"/>
        </pc:sldMkLst>
      </pc:sldChg>
      <pc:sldChg chg="addSp delSp modSp add mod">
        <pc:chgData name="Dinh Nguyen" userId="75ea2f2f01fb72ed" providerId="LiveId" clId="{31821E5E-0E40-E942-AB5F-4F2290D428E6}" dt="2023-05-22T22:15:11.552" v="524" actId="1038"/>
        <pc:sldMkLst>
          <pc:docMk/>
          <pc:sldMk cId="1641735168" sldId="309"/>
        </pc:sldMkLst>
        <pc:spChg chg="mod">
          <ac:chgData name="Dinh Nguyen" userId="75ea2f2f01fb72ed" providerId="LiveId" clId="{31821E5E-0E40-E942-AB5F-4F2290D428E6}" dt="2023-05-22T22:13:43.653" v="504"/>
          <ac:spMkLst>
            <pc:docMk/>
            <pc:sldMk cId="1641735168" sldId="309"/>
            <ac:spMk id="2" creationId="{96BBD5B7-FF6E-3FE3-B4DE-825A3865E62E}"/>
          </ac:spMkLst>
        </pc:spChg>
        <pc:picChg chg="add mod">
          <ac:chgData name="Dinh Nguyen" userId="75ea2f2f01fb72ed" providerId="LiveId" clId="{31821E5E-0E40-E942-AB5F-4F2290D428E6}" dt="2023-05-22T22:15:11.552" v="524" actId="1038"/>
          <ac:picMkLst>
            <pc:docMk/>
            <pc:sldMk cId="1641735168" sldId="309"/>
            <ac:picMk id="4" creationId="{6AC1D2DF-60E0-8CBA-4BD6-B58B6ACE7AC2}"/>
          </ac:picMkLst>
        </pc:picChg>
        <pc:picChg chg="del">
          <ac:chgData name="Dinh Nguyen" userId="75ea2f2f01fb72ed" providerId="LiveId" clId="{31821E5E-0E40-E942-AB5F-4F2290D428E6}" dt="2023-05-22T22:12:44.918" v="490" actId="478"/>
          <ac:picMkLst>
            <pc:docMk/>
            <pc:sldMk cId="1641735168" sldId="309"/>
            <ac:picMk id="7" creationId="{ED7A7500-A941-A7BD-815D-9DB87BFA9962}"/>
          </ac:picMkLst>
        </pc:picChg>
      </pc:sldChg>
      <pc:sldChg chg="del">
        <pc:chgData name="Dinh Nguyen" userId="75ea2f2f01fb72ed" providerId="LiveId" clId="{31821E5E-0E40-E942-AB5F-4F2290D428E6}" dt="2023-05-22T21:42:08.433" v="63" actId="2696"/>
        <pc:sldMkLst>
          <pc:docMk/>
          <pc:sldMk cId="2225229560" sldId="309"/>
        </pc:sldMkLst>
      </pc:sldChg>
      <pc:sldChg chg="addSp delSp modSp add mod">
        <pc:chgData name="Dinh Nguyen" userId="75ea2f2f01fb72ed" providerId="LiveId" clId="{31821E5E-0E40-E942-AB5F-4F2290D428E6}" dt="2023-05-22T22:18:49.266" v="589" actId="14100"/>
        <pc:sldMkLst>
          <pc:docMk/>
          <pc:sldMk cId="2941979333" sldId="310"/>
        </pc:sldMkLst>
        <pc:spChg chg="del mod">
          <ac:chgData name="Dinh Nguyen" userId="75ea2f2f01fb72ed" providerId="LiveId" clId="{31821E5E-0E40-E942-AB5F-4F2290D428E6}" dt="2023-05-22T22:18:10.130" v="574" actId="478"/>
          <ac:spMkLst>
            <pc:docMk/>
            <pc:sldMk cId="2941979333" sldId="310"/>
            <ac:spMk id="2" creationId="{96BBD5B7-FF6E-3FE3-B4DE-825A3865E62E}"/>
          </ac:spMkLst>
        </pc:spChg>
        <pc:spChg chg="add del mod">
          <ac:chgData name="Dinh Nguyen" userId="75ea2f2f01fb72ed" providerId="LiveId" clId="{31821E5E-0E40-E942-AB5F-4F2290D428E6}" dt="2023-05-22T22:18:13.208" v="575" actId="478"/>
          <ac:spMkLst>
            <pc:docMk/>
            <pc:sldMk cId="2941979333" sldId="310"/>
            <ac:spMk id="5" creationId="{36BF2766-7E7C-2D3E-809B-CD10FEFA396C}"/>
          </ac:spMkLst>
        </pc:spChg>
        <pc:spChg chg="mod">
          <ac:chgData name="Dinh Nguyen" userId="75ea2f2f01fb72ed" providerId="LiveId" clId="{31821E5E-0E40-E942-AB5F-4F2290D428E6}" dt="2023-05-22T22:18:07.149" v="572" actId="20577"/>
          <ac:spMkLst>
            <pc:docMk/>
            <pc:sldMk cId="2941979333" sldId="310"/>
            <ac:spMk id="139" creationId="{00000000-0000-0000-0000-000000000000}"/>
          </ac:spMkLst>
        </pc:spChg>
        <pc:picChg chg="del">
          <ac:chgData name="Dinh Nguyen" userId="75ea2f2f01fb72ed" providerId="LiveId" clId="{31821E5E-0E40-E942-AB5F-4F2290D428E6}" dt="2023-05-22T22:17:52.268" v="526" actId="478"/>
          <ac:picMkLst>
            <pc:docMk/>
            <pc:sldMk cId="2941979333" sldId="310"/>
            <ac:picMk id="4" creationId="{6AC1D2DF-60E0-8CBA-4BD6-B58B6ACE7AC2}"/>
          </ac:picMkLst>
        </pc:picChg>
        <pc:picChg chg="add mod">
          <ac:chgData name="Dinh Nguyen" userId="75ea2f2f01fb72ed" providerId="LiveId" clId="{31821E5E-0E40-E942-AB5F-4F2290D428E6}" dt="2023-05-22T22:18:25.067" v="582" actId="208"/>
          <ac:picMkLst>
            <pc:docMk/>
            <pc:sldMk cId="2941979333" sldId="310"/>
            <ac:picMk id="7" creationId="{D7504D51-631B-E0D4-5695-2D814467984F}"/>
          </ac:picMkLst>
        </pc:picChg>
        <pc:picChg chg="add mod">
          <ac:chgData name="Dinh Nguyen" userId="75ea2f2f01fb72ed" providerId="LiveId" clId="{31821E5E-0E40-E942-AB5F-4F2290D428E6}" dt="2023-05-22T22:18:49.266" v="589" actId="14100"/>
          <ac:picMkLst>
            <pc:docMk/>
            <pc:sldMk cId="2941979333" sldId="310"/>
            <ac:picMk id="9" creationId="{00F64DBD-A606-2DED-FDD6-83EAFBB63B29}"/>
          </ac:picMkLst>
        </pc:picChg>
      </pc:sldChg>
      <pc:sldChg chg="del">
        <pc:chgData name="Dinh Nguyen" userId="75ea2f2f01fb72ed" providerId="LiveId" clId="{31821E5E-0E40-E942-AB5F-4F2290D428E6}" dt="2023-05-22T21:42:08.454" v="73" actId="2696"/>
        <pc:sldMkLst>
          <pc:docMk/>
          <pc:sldMk cId="2943869978" sldId="310"/>
        </pc:sldMkLst>
      </pc:sldChg>
      <pc:sldChg chg="del">
        <pc:chgData name="Dinh Nguyen" userId="75ea2f2f01fb72ed" providerId="LiveId" clId="{31821E5E-0E40-E942-AB5F-4F2290D428E6}" dt="2023-05-22T21:42:08.436" v="66" actId="2696"/>
        <pc:sldMkLst>
          <pc:docMk/>
          <pc:sldMk cId="3680743004" sldId="311"/>
        </pc:sldMkLst>
      </pc:sldChg>
      <pc:sldChg chg="addSp delSp modSp add mod ord">
        <pc:chgData name="Dinh Nguyen" userId="75ea2f2f01fb72ed" providerId="LiveId" clId="{31821E5E-0E40-E942-AB5F-4F2290D428E6}" dt="2023-05-22T22:24:45.294" v="680" actId="1076"/>
        <pc:sldMkLst>
          <pc:docMk/>
          <pc:sldMk cId="3856852097" sldId="311"/>
        </pc:sldMkLst>
        <pc:spChg chg="mod">
          <ac:chgData name="Dinh Nguyen" userId="75ea2f2f01fb72ed" providerId="LiveId" clId="{31821E5E-0E40-E942-AB5F-4F2290D428E6}" dt="2023-05-22T22:20:29.600" v="660" actId="14100"/>
          <ac:spMkLst>
            <pc:docMk/>
            <pc:sldMk cId="3856852097" sldId="311"/>
            <ac:spMk id="2" creationId="{96BBD5B7-FF6E-3FE3-B4DE-825A3865E62E}"/>
          </ac:spMkLst>
        </pc:spChg>
        <pc:spChg chg="mod">
          <ac:chgData name="Dinh Nguyen" userId="75ea2f2f01fb72ed" providerId="LiveId" clId="{31821E5E-0E40-E942-AB5F-4F2290D428E6}" dt="2023-05-22T22:20:10.731" v="619" actId="20577"/>
          <ac:spMkLst>
            <pc:docMk/>
            <pc:sldMk cId="3856852097" sldId="311"/>
            <ac:spMk id="139" creationId="{00000000-0000-0000-0000-000000000000}"/>
          </ac:spMkLst>
        </pc:spChg>
        <pc:picChg chg="del">
          <ac:chgData name="Dinh Nguyen" userId="75ea2f2f01fb72ed" providerId="LiveId" clId="{31821E5E-0E40-E942-AB5F-4F2290D428E6}" dt="2023-05-22T22:20:01.195" v="592" actId="478"/>
          <ac:picMkLst>
            <pc:docMk/>
            <pc:sldMk cId="3856852097" sldId="311"/>
            <ac:picMk id="4" creationId="{6AC1D2DF-60E0-8CBA-4BD6-B58B6ACE7AC2}"/>
          </ac:picMkLst>
        </pc:picChg>
        <pc:picChg chg="add mod">
          <ac:chgData name="Dinh Nguyen" userId="75ea2f2f01fb72ed" providerId="LiveId" clId="{31821E5E-0E40-E942-AB5F-4F2290D428E6}" dt="2023-05-22T22:24:45.294" v="680" actId="1076"/>
          <ac:picMkLst>
            <pc:docMk/>
            <pc:sldMk cId="3856852097" sldId="311"/>
            <ac:picMk id="5" creationId="{81BC4FAB-8160-E96F-DD28-C8AA3D19DD1C}"/>
          </ac:picMkLst>
        </pc:picChg>
        <pc:picChg chg="add mod">
          <ac:chgData name="Dinh Nguyen" userId="75ea2f2f01fb72ed" providerId="LiveId" clId="{31821E5E-0E40-E942-AB5F-4F2290D428E6}" dt="2023-05-22T22:24:36.944" v="678" actId="1076"/>
          <ac:picMkLst>
            <pc:docMk/>
            <pc:sldMk cId="3856852097" sldId="311"/>
            <ac:picMk id="7" creationId="{0EE7E4A2-F6D1-CF00-A6E9-1602AD256BEE}"/>
          </ac:picMkLst>
        </pc:picChg>
      </pc:sldChg>
      <pc:sldChg chg="del">
        <pc:chgData name="Dinh Nguyen" userId="75ea2f2f01fb72ed" providerId="LiveId" clId="{31821E5E-0E40-E942-AB5F-4F2290D428E6}" dt="2023-05-22T21:42:08.453" v="72" actId="2696"/>
        <pc:sldMkLst>
          <pc:docMk/>
          <pc:sldMk cId="1797015872" sldId="312"/>
        </pc:sldMkLst>
      </pc:sldChg>
      <pc:sldChg chg="addSp delSp modSp add mod">
        <pc:chgData name="Dinh Nguyen" userId="75ea2f2f01fb72ed" providerId="LiveId" clId="{31821E5E-0E40-E942-AB5F-4F2290D428E6}" dt="2023-05-22T22:27:54.312" v="716" actId="208"/>
        <pc:sldMkLst>
          <pc:docMk/>
          <pc:sldMk cId="3535451195" sldId="312"/>
        </pc:sldMkLst>
        <pc:spChg chg="mod">
          <ac:chgData name="Dinh Nguyen" userId="75ea2f2f01fb72ed" providerId="LiveId" clId="{31821E5E-0E40-E942-AB5F-4F2290D428E6}" dt="2023-05-22T22:25:33.959" v="694" actId="20577"/>
          <ac:spMkLst>
            <pc:docMk/>
            <pc:sldMk cId="3535451195" sldId="312"/>
            <ac:spMk id="2" creationId="{96BBD5B7-FF6E-3FE3-B4DE-825A3865E62E}"/>
          </ac:spMkLst>
        </pc:spChg>
        <pc:spChg chg="mod">
          <ac:chgData name="Dinh Nguyen" userId="75ea2f2f01fb72ed" providerId="LiveId" clId="{31821E5E-0E40-E942-AB5F-4F2290D428E6}" dt="2023-05-22T22:25:38.844" v="707" actId="20577"/>
          <ac:spMkLst>
            <pc:docMk/>
            <pc:sldMk cId="3535451195" sldId="312"/>
            <ac:spMk id="139" creationId="{00000000-0000-0000-0000-000000000000}"/>
          </ac:spMkLst>
        </pc:spChg>
        <pc:picChg chg="add mod">
          <ac:chgData name="Dinh Nguyen" userId="75ea2f2f01fb72ed" providerId="LiveId" clId="{31821E5E-0E40-E942-AB5F-4F2290D428E6}" dt="2023-05-22T22:27:54.312" v="716" actId="208"/>
          <ac:picMkLst>
            <pc:docMk/>
            <pc:sldMk cId="3535451195" sldId="312"/>
            <ac:picMk id="4" creationId="{05CE7394-ADB1-F6E8-4B71-82DE8CAB134C}"/>
          </ac:picMkLst>
        </pc:picChg>
        <pc:picChg chg="del">
          <ac:chgData name="Dinh Nguyen" userId="75ea2f2f01fb72ed" providerId="LiveId" clId="{31821E5E-0E40-E942-AB5F-4F2290D428E6}" dt="2023-05-22T22:27:29.960" v="708" actId="478"/>
          <ac:picMkLst>
            <pc:docMk/>
            <pc:sldMk cId="3535451195" sldId="312"/>
            <ac:picMk id="5" creationId="{81BC4FAB-8160-E96F-DD28-C8AA3D19DD1C}"/>
          </ac:picMkLst>
        </pc:picChg>
        <pc:picChg chg="mod">
          <ac:chgData name="Dinh Nguyen" userId="75ea2f2f01fb72ed" providerId="LiveId" clId="{31821E5E-0E40-E942-AB5F-4F2290D428E6}" dt="2023-05-22T22:27:49.881" v="715" actId="14826"/>
          <ac:picMkLst>
            <pc:docMk/>
            <pc:sldMk cId="3535451195" sldId="312"/>
            <ac:picMk id="7" creationId="{0EE7E4A2-F6D1-CF00-A6E9-1602AD256BEE}"/>
          </ac:picMkLst>
        </pc:picChg>
      </pc:sldChg>
      <pc:sldChg chg="addSp delSp modSp add mod">
        <pc:chgData name="Dinh Nguyen" userId="75ea2f2f01fb72ed" providerId="LiveId" clId="{31821E5E-0E40-E942-AB5F-4F2290D428E6}" dt="2023-05-22T22:31:33.440" v="744" actId="14826"/>
        <pc:sldMkLst>
          <pc:docMk/>
          <pc:sldMk cId="517724221" sldId="313"/>
        </pc:sldMkLst>
        <pc:spChg chg="mod">
          <ac:chgData name="Dinh Nguyen" userId="75ea2f2f01fb72ed" providerId="LiveId" clId="{31821E5E-0E40-E942-AB5F-4F2290D428E6}" dt="2023-05-22T22:30:45.162" v="730" actId="20577"/>
          <ac:spMkLst>
            <pc:docMk/>
            <pc:sldMk cId="517724221" sldId="313"/>
            <ac:spMk id="2" creationId="{96BBD5B7-FF6E-3FE3-B4DE-825A3865E62E}"/>
          </ac:spMkLst>
        </pc:spChg>
        <pc:spChg chg="mod">
          <ac:chgData name="Dinh Nguyen" userId="75ea2f2f01fb72ed" providerId="LiveId" clId="{31821E5E-0E40-E942-AB5F-4F2290D428E6}" dt="2023-05-22T22:30:50.430" v="738" actId="20577"/>
          <ac:spMkLst>
            <pc:docMk/>
            <pc:sldMk cId="517724221" sldId="313"/>
            <ac:spMk id="139" creationId="{00000000-0000-0000-0000-000000000000}"/>
          </ac:spMkLst>
        </pc:spChg>
        <pc:picChg chg="del">
          <ac:chgData name="Dinh Nguyen" userId="75ea2f2f01fb72ed" providerId="LiveId" clId="{31821E5E-0E40-E942-AB5F-4F2290D428E6}" dt="2023-05-22T22:30:37.893" v="718" actId="478"/>
          <ac:picMkLst>
            <pc:docMk/>
            <pc:sldMk cId="517724221" sldId="313"/>
            <ac:picMk id="4" creationId="{05CE7394-ADB1-F6E8-4B71-82DE8CAB134C}"/>
          </ac:picMkLst>
        </pc:picChg>
        <pc:picChg chg="add mod">
          <ac:chgData name="Dinh Nguyen" userId="75ea2f2f01fb72ed" providerId="LiveId" clId="{31821E5E-0E40-E942-AB5F-4F2290D428E6}" dt="2023-05-22T22:31:05.130" v="742" actId="208"/>
          <ac:picMkLst>
            <pc:docMk/>
            <pc:sldMk cId="517724221" sldId="313"/>
            <ac:picMk id="5" creationId="{C45FA708-9EFB-CDE5-F48A-AEBDFF3055CA}"/>
          </ac:picMkLst>
        </pc:picChg>
        <pc:picChg chg="mod">
          <ac:chgData name="Dinh Nguyen" userId="75ea2f2f01fb72ed" providerId="LiveId" clId="{31821E5E-0E40-E942-AB5F-4F2290D428E6}" dt="2023-05-22T22:31:33.440" v="744" actId="14826"/>
          <ac:picMkLst>
            <pc:docMk/>
            <pc:sldMk cId="517724221" sldId="313"/>
            <ac:picMk id="7" creationId="{0EE7E4A2-F6D1-CF00-A6E9-1602AD256BEE}"/>
          </ac:picMkLst>
        </pc:picChg>
      </pc:sldChg>
      <pc:sldChg chg="modSp add mod">
        <pc:chgData name="Dinh Nguyen" userId="75ea2f2f01fb72ed" providerId="LiveId" clId="{31821E5E-0E40-E942-AB5F-4F2290D428E6}" dt="2023-05-22T22:32:34.264" v="756" actId="20577"/>
        <pc:sldMkLst>
          <pc:docMk/>
          <pc:sldMk cId="4282921293" sldId="314"/>
        </pc:sldMkLst>
        <pc:spChg chg="mod">
          <ac:chgData name="Dinh Nguyen" userId="75ea2f2f01fb72ed" providerId="LiveId" clId="{31821E5E-0E40-E942-AB5F-4F2290D428E6}" dt="2023-05-22T22:32:34.264" v="756" actId="20577"/>
          <ac:spMkLst>
            <pc:docMk/>
            <pc:sldMk cId="4282921293" sldId="314"/>
            <ac:spMk id="131" creationId="{00000000-0000-0000-0000-000000000000}"/>
          </ac:spMkLst>
        </pc:spChg>
      </pc:sldChg>
      <pc:sldChg chg="addSp delSp modSp add mod">
        <pc:chgData name="Dinh Nguyen" userId="75ea2f2f01fb72ed" providerId="LiveId" clId="{31821E5E-0E40-E942-AB5F-4F2290D428E6}" dt="2023-05-22T22:39:49.655" v="822" actId="1076"/>
        <pc:sldMkLst>
          <pc:docMk/>
          <pc:sldMk cId="3618492123" sldId="315"/>
        </pc:sldMkLst>
        <pc:spChg chg="mod">
          <ac:chgData name="Dinh Nguyen" userId="75ea2f2f01fb72ed" providerId="LiveId" clId="{31821E5E-0E40-E942-AB5F-4F2290D428E6}" dt="2023-05-22T22:39:39.545" v="820" actId="113"/>
          <ac:spMkLst>
            <pc:docMk/>
            <pc:sldMk cId="3618492123" sldId="315"/>
            <ac:spMk id="2" creationId="{96BBD5B7-FF6E-3FE3-B4DE-825A3865E62E}"/>
          </ac:spMkLst>
        </pc:spChg>
        <pc:spChg chg="mod">
          <ac:chgData name="Dinh Nguyen" userId="75ea2f2f01fb72ed" providerId="LiveId" clId="{31821E5E-0E40-E942-AB5F-4F2290D428E6}" dt="2023-05-22T22:38:35.885" v="779" actId="20577"/>
          <ac:spMkLst>
            <pc:docMk/>
            <pc:sldMk cId="3618492123" sldId="315"/>
            <ac:spMk id="139" creationId="{00000000-0000-0000-0000-000000000000}"/>
          </ac:spMkLst>
        </pc:spChg>
        <pc:picChg chg="add mod">
          <ac:chgData name="Dinh Nguyen" userId="75ea2f2f01fb72ed" providerId="LiveId" clId="{31821E5E-0E40-E942-AB5F-4F2290D428E6}" dt="2023-05-22T22:39:49.655" v="822" actId="1076"/>
          <ac:picMkLst>
            <pc:docMk/>
            <pc:sldMk cId="3618492123" sldId="315"/>
            <ac:picMk id="4" creationId="{1900A121-0991-784E-68AB-844B61FC390E}"/>
          </ac:picMkLst>
        </pc:picChg>
        <pc:picChg chg="del">
          <ac:chgData name="Dinh Nguyen" userId="75ea2f2f01fb72ed" providerId="LiveId" clId="{31821E5E-0E40-E942-AB5F-4F2290D428E6}" dt="2023-05-22T22:38:38.733" v="781" actId="478"/>
          <ac:picMkLst>
            <pc:docMk/>
            <pc:sldMk cId="3618492123" sldId="315"/>
            <ac:picMk id="5" creationId="{C45FA708-9EFB-CDE5-F48A-AEBDFF3055CA}"/>
          </ac:picMkLst>
        </pc:picChg>
        <pc:picChg chg="del">
          <ac:chgData name="Dinh Nguyen" userId="75ea2f2f01fb72ed" providerId="LiveId" clId="{31821E5E-0E40-E942-AB5F-4F2290D428E6}" dt="2023-05-22T22:38:37.734" v="780" actId="478"/>
          <ac:picMkLst>
            <pc:docMk/>
            <pc:sldMk cId="3618492123" sldId="315"/>
            <ac:picMk id="7" creationId="{0EE7E4A2-F6D1-CF00-A6E9-1602AD256BEE}"/>
          </ac:picMkLst>
        </pc:picChg>
      </pc:sldChg>
      <pc:sldChg chg="delSp add del mod">
        <pc:chgData name="Dinh Nguyen" userId="75ea2f2f01fb72ed" providerId="LiveId" clId="{31821E5E-0E40-E942-AB5F-4F2290D428E6}" dt="2023-05-22T22:38:47.573" v="784" actId="2696"/>
        <pc:sldMkLst>
          <pc:docMk/>
          <pc:sldMk cId="1855087320" sldId="316"/>
        </pc:sldMkLst>
        <pc:picChg chg="del">
          <ac:chgData name="Dinh Nguyen" userId="75ea2f2f01fb72ed" providerId="LiveId" clId="{31821E5E-0E40-E942-AB5F-4F2290D428E6}" dt="2023-05-22T22:38:43.860" v="783" actId="478"/>
          <ac:picMkLst>
            <pc:docMk/>
            <pc:sldMk cId="1855087320" sldId="316"/>
            <ac:picMk id="5" creationId="{C45FA708-9EFB-CDE5-F48A-AEBDFF3055CA}"/>
          </ac:picMkLst>
        </pc:picChg>
      </pc:sldChg>
      <pc:sldChg chg="addSp delSp modSp add mod">
        <pc:chgData name="Dinh Nguyen" userId="75ea2f2f01fb72ed" providerId="LiveId" clId="{31821E5E-0E40-E942-AB5F-4F2290D428E6}" dt="2023-05-22T22:43:18.989" v="895" actId="208"/>
        <pc:sldMkLst>
          <pc:docMk/>
          <pc:sldMk cId="2899676809" sldId="316"/>
        </pc:sldMkLst>
        <pc:spChg chg="mod">
          <ac:chgData name="Dinh Nguyen" userId="75ea2f2f01fb72ed" providerId="LiveId" clId="{31821E5E-0E40-E942-AB5F-4F2290D428E6}" dt="2023-05-22T22:40:41.810" v="881" actId="20577"/>
          <ac:spMkLst>
            <pc:docMk/>
            <pc:sldMk cId="2899676809" sldId="316"/>
            <ac:spMk id="2" creationId="{96BBD5B7-FF6E-3FE3-B4DE-825A3865E62E}"/>
          </ac:spMkLst>
        </pc:spChg>
        <pc:picChg chg="del">
          <ac:chgData name="Dinh Nguyen" userId="75ea2f2f01fb72ed" providerId="LiveId" clId="{31821E5E-0E40-E942-AB5F-4F2290D428E6}" dt="2023-05-22T22:40:42.739" v="882" actId="478"/>
          <ac:picMkLst>
            <pc:docMk/>
            <pc:sldMk cId="2899676809" sldId="316"/>
            <ac:picMk id="4" creationId="{1900A121-0991-784E-68AB-844B61FC390E}"/>
          </ac:picMkLst>
        </pc:picChg>
        <pc:picChg chg="add mod">
          <ac:chgData name="Dinh Nguyen" userId="75ea2f2f01fb72ed" providerId="LiveId" clId="{31821E5E-0E40-E942-AB5F-4F2290D428E6}" dt="2023-05-22T22:43:11.216" v="892" actId="1076"/>
          <ac:picMkLst>
            <pc:docMk/>
            <pc:sldMk cId="2899676809" sldId="316"/>
            <ac:picMk id="5" creationId="{D06B7693-6F2A-D924-1EE7-2486166695A8}"/>
          </ac:picMkLst>
        </pc:picChg>
        <pc:picChg chg="add mod">
          <ac:chgData name="Dinh Nguyen" userId="75ea2f2f01fb72ed" providerId="LiveId" clId="{31821E5E-0E40-E942-AB5F-4F2290D428E6}" dt="2023-05-22T22:43:18.989" v="895" actId="208"/>
          <ac:picMkLst>
            <pc:docMk/>
            <pc:sldMk cId="2899676809" sldId="316"/>
            <ac:picMk id="7" creationId="{EA4D6511-ABA2-F1A2-879C-1074BFFF5E59}"/>
          </ac:picMkLst>
        </pc:picChg>
      </pc:sldChg>
      <pc:sldChg chg="addSp delSp modSp add mod">
        <pc:chgData name="Dinh Nguyen" userId="75ea2f2f01fb72ed" providerId="LiveId" clId="{31821E5E-0E40-E942-AB5F-4F2290D428E6}" dt="2023-05-22T22:48:30.739" v="964" actId="208"/>
        <pc:sldMkLst>
          <pc:docMk/>
          <pc:sldMk cId="3677113286" sldId="317"/>
        </pc:sldMkLst>
        <pc:spChg chg="mod">
          <ac:chgData name="Dinh Nguyen" userId="75ea2f2f01fb72ed" providerId="LiveId" clId="{31821E5E-0E40-E942-AB5F-4F2290D428E6}" dt="2023-05-22T22:48:18.991" v="961" actId="1076"/>
          <ac:spMkLst>
            <pc:docMk/>
            <pc:sldMk cId="3677113286" sldId="317"/>
            <ac:spMk id="2" creationId="{96BBD5B7-FF6E-3FE3-B4DE-825A3865E62E}"/>
          </ac:spMkLst>
        </pc:spChg>
        <pc:picChg chg="add mod">
          <ac:chgData name="Dinh Nguyen" userId="75ea2f2f01fb72ed" providerId="LiveId" clId="{31821E5E-0E40-E942-AB5F-4F2290D428E6}" dt="2023-05-22T22:48:30.739" v="964" actId="208"/>
          <ac:picMkLst>
            <pc:docMk/>
            <pc:sldMk cId="3677113286" sldId="317"/>
            <ac:picMk id="4" creationId="{F968008C-2944-BDC4-D344-2C9BD548D6D6}"/>
          </ac:picMkLst>
        </pc:picChg>
        <pc:picChg chg="del">
          <ac:chgData name="Dinh Nguyen" userId="75ea2f2f01fb72ed" providerId="LiveId" clId="{31821E5E-0E40-E942-AB5F-4F2290D428E6}" dt="2023-05-22T22:44:00.052" v="954" actId="478"/>
          <ac:picMkLst>
            <pc:docMk/>
            <pc:sldMk cId="3677113286" sldId="317"/>
            <ac:picMk id="5" creationId="{D06B7693-6F2A-D924-1EE7-2486166695A8}"/>
          </ac:picMkLst>
        </pc:picChg>
        <pc:picChg chg="del">
          <ac:chgData name="Dinh Nguyen" userId="75ea2f2f01fb72ed" providerId="LiveId" clId="{31821E5E-0E40-E942-AB5F-4F2290D428E6}" dt="2023-05-22T22:43:58.678" v="953" actId="478"/>
          <ac:picMkLst>
            <pc:docMk/>
            <pc:sldMk cId="3677113286" sldId="317"/>
            <ac:picMk id="7" creationId="{EA4D6511-ABA2-F1A2-879C-1074BFFF5E59}"/>
          </ac:picMkLst>
        </pc:picChg>
      </pc:sldChg>
    </pc:docChg>
  </pc:docChgLst>
  <pc:docChgLst>
    <pc:chgData name="Dinh Nguyen" userId="75ea2f2f01fb72ed" providerId="LiveId" clId="{33E9C4AA-0E5C-C646-8BC9-E93969CBD77F}"/>
    <pc:docChg chg="undo custSel addSld delSld modSld sldOrd">
      <pc:chgData name="Dinh Nguyen" userId="75ea2f2f01fb72ed" providerId="LiveId" clId="{33E9C4AA-0E5C-C646-8BC9-E93969CBD77F}" dt="2023-05-22T03:29:41.055" v="1539" actId="113"/>
      <pc:docMkLst>
        <pc:docMk/>
      </pc:docMkLst>
      <pc:sldChg chg="modSp mod">
        <pc:chgData name="Dinh Nguyen" userId="75ea2f2f01fb72ed" providerId="LiveId" clId="{33E9C4AA-0E5C-C646-8BC9-E93969CBD77F}" dt="2023-05-22T02:24:47.938" v="7" actId="20577"/>
        <pc:sldMkLst>
          <pc:docMk/>
          <pc:sldMk cId="0" sldId="256"/>
        </pc:sldMkLst>
        <pc:spChg chg="mod">
          <ac:chgData name="Dinh Nguyen" userId="75ea2f2f01fb72ed" providerId="LiveId" clId="{33E9C4AA-0E5C-C646-8BC9-E93969CBD77F}" dt="2023-05-22T02:24:47.938" v="7" actId="20577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Dinh Nguyen" userId="75ea2f2f01fb72ed" providerId="LiveId" clId="{33E9C4AA-0E5C-C646-8BC9-E93969CBD77F}" dt="2023-05-22T02:24:43.853" v="1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Dinh Nguyen" userId="75ea2f2f01fb72ed" providerId="LiveId" clId="{33E9C4AA-0E5C-C646-8BC9-E93969CBD77F}" dt="2023-05-22T02:37:04.006" v="265" actId="20577"/>
        <pc:sldMkLst>
          <pc:docMk/>
          <pc:sldMk cId="0" sldId="257"/>
        </pc:sldMkLst>
        <pc:spChg chg="mod">
          <ac:chgData name="Dinh Nguyen" userId="75ea2f2f01fb72ed" providerId="LiveId" clId="{33E9C4AA-0E5C-C646-8BC9-E93969CBD77F}" dt="2023-05-22T02:37:04.006" v="265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33E9C4AA-0E5C-C646-8BC9-E93969CBD77F}" dt="2023-05-22T03:05:08.104" v="804" actId="20577"/>
        <pc:sldMkLst>
          <pc:docMk/>
          <pc:sldMk cId="0" sldId="258"/>
        </pc:sldMkLst>
        <pc:spChg chg="mod">
          <ac:chgData name="Dinh Nguyen" userId="75ea2f2f01fb72ed" providerId="LiveId" clId="{33E9C4AA-0E5C-C646-8BC9-E93969CBD77F}" dt="2023-05-22T03:05:08.104" v="804" actId="20577"/>
          <ac:spMkLst>
            <pc:docMk/>
            <pc:sldMk cId="0" sldId="258"/>
            <ac:spMk id="116" creationId="{00000000-0000-0000-0000-000000000000}"/>
          </ac:spMkLst>
        </pc:spChg>
      </pc:sldChg>
      <pc:sldChg chg="modSp mod">
        <pc:chgData name="Dinh Nguyen" userId="75ea2f2f01fb72ed" providerId="LiveId" clId="{33E9C4AA-0E5C-C646-8BC9-E93969CBD77F}" dt="2023-05-22T02:37:46.830" v="309" actId="20577"/>
        <pc:sldMkLst>
          <pc:docMk/>
          <pc:sldMk cId="0" sldId="259"/>
        </pc:sldMkLst>
        <pc:spChg chg="mod">
          <ac:chgData name="Dinh Nguyen" userId="75ea2f2f01fb72ed" providerId="LiveId" clId="{33E9C4AA-0E5C-C646-8BC9-E93969CBD77F}" dt="2023-05-22T02:37:46.830" v="309" actId="20577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33E9C4AA-0E5C-C646-8BC9-E93969CBD77F}" dt="2023-05-22T02:38:03.878" v="356" actId="20577"/>
        <pc:sldMkLst>
          <pc:docMk/>
          <pc:sldMk cId="0" sldId="260"/>
        </pc:sldMkLst>
        <pc:spChg chg="mod">
          <ac:chgData name="Dinh Nguyen" userId="75ea2f2f01fb72ed" providerId="LiveId" clId="{33E9C4AA-0E5C-C646-8BC9-E93969CBD77F}" dt="2023-05-22T02:38:03.878" v="356" actId="20577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mod">
        <pc:chgData name="Dinh Nguyen" userId="75ea2f2f01fb72ed" providerId="LiveId" clId="{33E9C4AA-0E5C-C646-8BC9-E93969CBD77F}" dt="2023-05-22T02:40:09.872" v="424" actId="1076"/>
        <pc:sldMkLst>
          <pc:docMk/>
          <pc:sldMk cId="0" sldId="261"/>
        </pc:sldMkLst>
        <pc:spChg chg="mod">
          <ac:chgData name="Dinh Nguyen" userId="75ea2f2f01fb72ed" providerId="LiveId" clId="{33E9C4AA-0E5C-C646-8BC9-E93969CBD77F}" dt="2023-05-22T02:38:27.420" v="402" actId="20577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2:39:39.388" v="420" actId="14100"/>
          <ac:spMkLst>
            <pc:docMk/>
            <pc:sldMk cId="0" sldId="261"/>
            <ac:spMk id="140" creationId="{00000000-0000-0000-0000-000000000000}"/>
          </ac:spMkLst>
        </pc:spChg>
        <pc:grpChg chg="del">
          <ac:chgData name="Dinh Nguyen" userId="75ea2f2f01fb72ed" providerId="LiveId" clId="{33E9C4AA-0E5C-C646-8BC9-E93969CBD77F}" dt="2023-05-22T02:39:03.385" v="414" actId="478"/>
          <ac:grpSpMkLst>
            <pc:docMk/>
            <pc:sldMk cId="0" sldId="261"/>
            <ac:grpSpMk id="141" creationId="{00000000-0000-0000-0000-000000000000}"/>
          </ac:grpSpMkLst>
        </pc:grpChg>
        <pc:picChg chg="add mod">
          <ac:chgData name="Dinh Nguyen" userId="75ea2f2f01fb72ed" providerId="LiveId" clId="{33E9C4AA-0E5C-C646-8BC9-E93969CBD77F}" dt="2023-05-22T02:40:09.872" v="424" actId="1076"/>
          <ac:picMkLst>
            <pc:docMk/>
            <pc:sldMk cId="0" sldId="261"/>
            <ac:picMk id="1026" creationId="{EAFE67CD-2625-6C4F-06F4-454B597145BF}"/>
          </ac:picMkLst>
        </pc:picChg>
      </pc:sldChg>
      <pc:sldChg chg="del">
        <pc:chgData name="Dinh Nguyen" userId="75ea2f2f01fb72ed" providerId="LiveId" clId="{33E9C4AA-0E5C-C646-8BC9-E93969CBD77F}" dt="2023-05-22T02:38:18.747" v="357" actId="2696"/>
        <pc:sldMkLst>
          <pc:docMk/>
          <pc:sldMk cId="0" sldId="262"/>
        </pc:sldMkLst>
      </pc:sldChg>
      <pc:sldChg chg="del">
        <pc:chgData name="Dinh Nguyen" userId="75ea2f2f01fb72ed" providerId="LiveId" clId="{33E9C4AA-0E5C-C646-8BC9-E93969CBD77F}" dt="2023-05-22T02:38:18.763" v="369" actId="2696"/>
        <pc:sldMkLst>
          <pc:docMk/>
          <pc:sldMk cId="0" sldId="263"/>
        </pc:sldMkLst>
      </pc:sldChg>
      <pc:sldChg chg="del">
        <pc:chgData name="Dinh Nguyen" userId="75ea2f2f01fb72ed" providerId="LiveId" clId="{33E9C4AA-0E5C-C646-8BC9-E93969CBD77F}" dt="2023-05-22T02:38:18.767" v="370" actId="2696"/>
        <pc:sldMkLst>
          <pc:docMk/>
          <pc:sldMk cId="0" sldId="264"/>
        </pc:sldMkLst>
      </pc:sldChg>
      <pc:sldChg chg="del">
        <pc:chgData name="Dinh Nguyen" userId="75ea2f2f01fb72ed" providerId="LiveId" clId="{33E9C4AA-0E5C-C646-8BC9-E93969CBD77F}" dt="2023-05-22T02:38:18.790" v="388" actId="2696"/>
        <pc:sldMkLst>
          <pc:docMk/>
          <pc:sldMk cId="0" sldId="265"/>
        </pc:sldMkLst>
      </pc:sldChg>
      <pc:sldChg chg="del">
        <pc:chgData name="Dinh Nguyen" userId="75ea2f2f01fb72ed" providerId="LiveId" clId="{33E9C4AA-0E5C-C646-8BC9-E93969CBD77F}" dt="2023-05-22T02:38:18.776" v="381" actId="2696"/>
        <pc:sldMkLst>
          <pc:docMk/>
          <pc:sldMk cId="0" sldId="266"/>
        </pc:sldMkLst>
      </pc:sldChg>
      <pc:sldChg chg="del">
        <pc:chgData name="Dinh Nguyen" userId="75ea2f2f01fb72ed" providerId="LiveId" clId="{33E9C4AA-0E5C-C646-8BC9-E93969CBD77F}" dt="2023-05-22T02:38:18.780" v="386" actId="2696"/>
        <pc:sldMkLst>
          <pc:docMk/>
          <pc:sldMk cId="0" sldId="267"/>
        </pc:sldMkLst>
      </pc:sldChg>
      <pc:sldChg chg="del">
        <pc:chgData name="Dinh Nguyen" userId="75ea2f2f01fb72ed" providerId="LiveId" clId="{33E9C4AA-0E5C-C646-8BC9-E93969CBD77F}" dt="2023-05-22T02:38:18.748" v="358" actId="2696"/>
        <pc:sldMkLst>
          <pc:docMk/>
          <pc:sldMk cId="0" sldId="268"/>
        </pc:sldMkLst>
      </pc:sldChg>
      <pc:sldChg chg="del">
        <pc:chgData name="Dinh Nguyen" userId="75ea2f2f01fb72ed" providerId="LiveId" clId="{33E9C4AA-0E5C-C646-8BC9-E93969CBD77F}" dt="2023-05-22T02:38:18.770" v="374" actId="2696"/>
        <pc:sldMkLst>
          <pc:docMk/>
          <pc:sldMk cId="0" sldId="269"/>
        </pc:sldMkLst>
      </pc:sldChg>
      <pc:sldChg chg="del">
        <pc:chgData name="Dinh Nguyen" userId="75ea2f2f01fb72ed" providerId="LiveId" clId="{33E9C4AA-0E5C-C646-8BC9-E93969CBD77F}" dt="2023-05-22T02:38:18.778" v="383" actId="2696"/>
        <pc:sldMkLst>
          <pc:docMk/>
          <pc:sldMk cId="0" sldId="270"/>
        </pc:sldMkLst>
      </pc:sldChg>
      <pc:sldChg chg="del">
        <pc:chgData name="Dinh Nguyen" userId="75ea2f2f01fb72ed" providerId="LiveId" clId="{33E9C4AA-0E5C-C646-8BC9-E93969CBD77F}" dt="2023-05-22T02:38:18.755" v="365" actId="2696"/>
        <pc:sldMkLst>
          <pc:docMk/>
          <pc:sldMk cId="0" sldId="271"/>
        </pc:sldMkLst>
      </pc:sldChg>
      <pc:sldChg chg="del">
        <pc:chgData name="Dinh Nguyen" userId="75ea2f2f01fb72ed" providerId="LiveId" clId="{33E9C4AA-0E5C-C646-8BC9-E93969CBD77F}" dt="2023-05-22T02:38:18.780" v="387" actId="2696"/>
        <pc:sldMkLst>
          <pc:docMk/>
          <pc:sldMk cId="0" sldId="272"/>
        </pc:sldMkLst>
      </pc:sldChg>
      <pc:sldChg chg="del">
        <pc:chgData name="Dinh Nguyen" userId="75ea2f2f01fb72ed" providerId="LiveId" clId="{33E9C4AA-0E5C-C646-8BC9-E93969CBD77F}" dt="2023-05-22T02:38:18.757" v="368" actId="2696"/>
        <pc:sldMkLst>
          <pc:docMk/>
          <pc:sldMk cId="0" sldId="273"/>
        </pc:sldMkLst>
      </pc:sldChg>
      <pc:sldChg chg="del">
        <pc:chgData name="Dinh Nguyen" userId="75ea2f2f01fb72ed" providerId="LiveId" clId="{33E9C4AA-0E5C-C646-8BC9-E93969CBD77F}" dt="2023-05-22T02:38:18.753" v="363" actId="2696"/>
        <pc:sldMkLst>
          <pc:docMk/>
          <pc:sldMk cId="0" sldId="274"/>
        </pc:sldMkLst>
      </pc:sldChg>
      <pc:sldChg chg="del">
        <pc:chgData name="Dinh Nguyen" userId="75ea2f2f01fb72ed" providerId="LiveId" clId="{33E9C4AA-0E5C-C646-8BC9-E93969CBD77F}" dt="2023-05-22T02:38:18.757" v="367" actId="2696"/>
        <pc:sldMkLst>
          <pc:docMk/>
          <pc:sldMk cId="0" sldId="275"/>
        </pc:sldMkLst>
      </pc:sldChg>
      <pc:sldChg chg="del">
        <pc:chgData name="Dinh Nguyen" userId="75ea2f2f01fb72ed" providerId="LiveId" clId="{33E9C4AA-0E5C-C646-8BC9-E93969CBD77F}" dt="2023-05-22T02:38:18.768" v="371" actId="2696"/>
        <pc:sldMkLst>
          <pc:docMk/>
          <pc:sldMk cId="0" sldId="276"/>
        </pc:sldMkLst>
      </pc:sldChg>
      <pc:sldChg chg="del">
        <pc:chgData name="Dinh Nguyen" userId="75ea2f2f01fb72ed" providerId="LiveId" clId="{33E9C4AA-0E5C-C646-8BC9-E93969CBD77F}" dt="2023-05-22T02:38:18.802" v="390" actId="2696"/>
        <pc:sldMkLst>
          <pc:docMk/>
          <pc:sldMk cId="0" sldId="277"/>
        </pc:sldMkLst>
      </pc:sldChg>
      <pc:sldChg chg="del">
        <pc:chgData name="Dinh Nguyen" userId="75ea2f2f01fb72ed" providerId="LiveId" clId="{33E9C4AA-0E5C-C646-8BC9-E93969CBD77F}" dt="2023-05-22T02:38:18.751" v="361" actId="2696"/>
        <pc:sldMkLst>
          <pc:docMk/>
          <pc:sldMk cId="0" sldId="278"/>
        </pc:sldMkLst>
      </pc:sldChg>
      <pc:sldChg chg="del">
        <pc:chgData name="Dinh Nguyen" userId="75ea2f2f01fb72ed" providerId="LiveId" clId="{33E9C4AA-0E5C-C646-8BC9-E93969CBD77F}" dt="2023-05-22T02:38:18.771" v="375" actId="2696"/>
        <pc:sldMkLst>
          <pc:docMk/>
          <pc:sldMk cId="0" sldId="279"/>
        </pc:sldMkLst>
      </pc:sldChg>
      <pc:sldChg chg="del">
        <pc:chgData name="Dinh Nguyen" userId="75ea2f2f01fb72ed" providerId="LiveId" clId="{33E9C4AA-0E5C-C646-8BC9-E93969CBD77F}" dt="2023-05-22T02:38:18.770" v="373" actId="2696"/>
        <pc:sldMkLst>
          <pc:docMk/>
          <pc:sldMk cId="0" sldId="280"/>
        </pc:sldMkLst>
      </pc:sldChg>
      <pc:sldChg chg="del">
        <pc:chgData name="Dinh Nguyen" userId="75ea2f2f01fb72ed" providerId="LiveId" clId="{33E9C4AA-0E5C-C646-8BC9-E93969CBD77F}" dt="2023-05-22T02:38:18.791" v="389" actId="2696"/>
        <pc:sldMkLst>
          <pc:docMk/>
          <pc:sldMk cId="0" sldId="281"/>
        </pc:sldMkLst>
      </pc:sldChg>
      <pc:sldChg chg="del">
        <pc:chgData name="Dinh Nguyen" userId="75ea2f2f01fb72ed" providerId="LiveId" clId="{33E9C4AA-0E5C-C646-8BC9-E93969CBD77F}" dt="2023-05-22T02:38:18.773" v="377" actId="2696"/>
        <pc:sldMkLst>
          <pc:docMk/>
          <pc:sldMk cId="0" sldId="282"/>
        </pc:sldMkLst>
      </pc:sldChg>
      <pc:sldChg chg="del">
        <pc:chgData name="Dinh Nguyen" userId="75ea2f2f01fb72ed" providerId="LiveId" clId="{33E9C4AA-0E5C-C646-8BC9-E93969CBD77F}" dt="2023-05-22T02:38:18.754" v="364" actId="2696"/>
        <pc:sldMkLst>
          <pc:docMk/>
          <pc:sldMk cId="0" sldId="283"/>
        </pc:sldMkLst>
      </pc:sldChg>
      <pc:sldChg chg="del">
        <pc:chgData name="Dinh Nguyen" userId="75ea2f2f01fb72ed" providerId="LiveId" clId="{33E9C4AA-0E5C-C646-8BC9-E93969CBD77F}" dt="2023-05-22T02:38:18.756" v="366" actId="2696"/>
        <pc:sldMkLst>
          <pc:docMk/>
          <pc:sldMk cId="0" sldId="284"/>
        </pc:sldMkLst>
      </pc:sldChg>
      <pc:sldChg chg="del">
        <pc:chgData name="Dinh Nguyen" userId="75ea2f2f01fb72ed" providerId="LiveId" clId="{33E9C4AA-0E5C-C646-8BC9-E93969CBD77F}" dt="2023-05-22T02:38:18.769" v="372" actId="2696"/>
        <pc:sldMkLst>
          <pc:docMk/>
          <pc:sldMk cId="0" sldId="285"/>
        </pc:sldMkLst>
      </pc:sldChg>
      <pc:sldChg chg="del">
        <pc:chgData name="Dinh Nguyen" userId="75ea2f2f01fb72ed" providerId="LiveId" clId="{33E9C4AA-0E5C-C646-8BC9-E93969CBD77F}" dt="2023-05-22T02:38:18.772" v="376" actId="2696"/>
        <pc:sldMkLst>
          <pc:docMk/>
          <pc:sldMk cId="0" sldId="286"/>
        </pc:sldMkLst>
      </pc:sldChg>
      <pc:sldChg chg="del">
        <pc:chgData name="Dinh Nguyen" userId="75ea2f2f01fb72ed" providerId="LiveId" clId="{33E9C4AA-0E5C-C646-8BC9-E93969CBD77F}" dt="2023-05-22T02:38:18.774" v="378" actId="2696"/>
        <pc:sldMkLst>
          <pc:docMk/>
          <pc:sldMk cId="0" sldId="287"/>
        </pc:sldMkLst>
      </pc:sldChg>
      <pc:sldChg chg="del">
        <pc:chgData name="Dinh Nguyen" userId="75ea2f2f01fb72ed" providerId="LiveId" clId="{33E9C4AA-0E5C-C646-8BC9-E93969CBD77F}" dt="2023-05-22T02:38:18.749" v="359" actId="2696"/>
        <pc:sldMkLst>
          <pc:docMk/>
          <pc:sldMk cId="0" sldId="288"/>
        </pc:sldMkLst>
      </pc:sldChg>
      <pc:sldChg chg="del">
        <pc:chgData name="Dinh Nguyen" userId="75ea2f2f01fb72ed" providerId="LiveId" clId="{33E9C4AA-0E5C-C646-8BC9-E93969CBD77F}" dt="2023-05-22T02:38:18.808" v="391" actId="2696"/>
        <pc:sldMkLst>
          <pc:docMk/>
          <pc:sldMk cId="0" sldId="289"/>
        </pc:sldMkLst>
      </pc:sldChg>
      <pc:sldChg chg="del">
        <pc:chgData name="Dinh Nguyen" userId="75ea2f2f01fb72ed" providerId="LiveId" clId="{33E9C4AA-0E5C-C646-8BC9-E93969CBD77F}" dt="2023-05-22T02:38:18.779" v="385" actId="2696"/>
        <pc:sldMkLst>
          <pc:docMk/>
          <pc:sldMk cId="0" sldId="290"/>
        </pc:sldMkLst>
      </pc:sldChg>
      <pc:sldChg chg="del">
        <pc:chgData name="Dinh Nguyen" userId="75ea2f2f01fb72ed" providerId="LiveId" clId="{33E9C4AA-0E5C-C646-8BC9-E93969CBD77F}" dt="2023-05-22T02:38:18.775" v="380" actId="2696"/>
        <pc:sldMkLst>
          <pc:docMk/>
          <pc:sldMk cId="0" sldId="291"/>
        </pc:sldMkLst>
      </pc:sldChg>
      <pc:sldChg chg="del">
        <pc:chgData name="Dinh Nguyen" userId="75ea2f2f01fb72ed" providerId="LiveId" clId="{33E9C4AA-0E5C-C646-8BC9-E93969CBD77F}" dt="2023-05-22T02:38:18.775" v="379" actId="2696"/>
        <pc:sldMkLst>
          <pc:docMk/>
          <pc:sldMk cId="0" sldId="292"/>
        </pc:sldMkLst>
      </pc:sldChg>
      <pc:sldChg chg="del">
        <pc:chgData name="Dinh Nguyen" userId="75ea2f2f01fb72ed" providerId="LiveId" clId="{33E9C4AA-0E5C-C646-8BC9-E93969CBD77F}" dt="2023-05-22T02:38:18.778" v="384" actId="2696"/>
        <pc:sldMkLst>
          <pc:docMk/>
          <pc:sldMk cId="0" sldId="293"/>
        </pc:sldMkLst>
      </pc:sldChg>
      <pc:sldChg chg="del">
        <pc:chgData name="Dinh Nguyen" userId="75ea2f2f01fb72ed" providerId="LiveId" clId="{33E9C4AA-0E5C-C646-8BC9-E93969CBD77F}" dt="2023-05-22T02:38:18.750" v="360" actId="2696"/>
        <pc:sldMkLst>
          <pc:docMk/>
          <pc:sldMk cId="0" sldId="294"/>
        </pc:sldMkLst>
      </pc:sldChg>
      <pc:sldChg chg="del">
        <pc:chgData name="Dinh Nguyen" userId="75ea2f2f01fb72ed" providerId="LiveId" clId="{33E9C4AA-0E5C-C646-8BC9-E93969CBD77F}" dt="2023-05-22T02:38:18.811" v="392" actId="2696"/>
        <pc:sldMkLst>
          <pc:docMk/>
          <pc:sldMk cId="0" sldId="295"/>
        </pc:sldMkLst>
      </pc:sldChg>
      <pc:sldChg chg="del">
        <pc:chgData name="Dinh Nguyen" userId="75ea2f2f01fb72ed" providerId="LiveId" clId="{33E9C4AA-0E5C-C646-8BC9-E93969CBD77F}" dt="2023-05-22T02:38:18.777" v="382" actId="2696"/>
        <pc:sldMkLst>
          <pc:docMk/>
          <pc:sldMk cId="0" sldId="296"/>
        </pc:sldMkLst>
      </pc:sldChg>
      <pc:sldChg chg="del">
        <pc:chgData name="Dinh Nguyen" userId="75ea2f2f01fb72ed" providerId="LiveId" clId="{33E9C4AA-0E5C-C646-8BC9-E93969CBD77F}" dt="2023-05-22T02:38:18.752" v="362" actId="2696"/>
        <pc:sldMkLst>
          <pc:docMk/>
          <pc:sldMk cId="0" sldId="297"/>
        </pc:sldMkLst>
      </pc:sldChg>
      <pc:sldChg chg="addSp delSp modSp add mod">
        <pc:chgData name="Dinh Nguyen" userId="75ea2f2f01fb72ed" providerId="LiveId" clId="{33E9C4AA-0E5C-C646-8BC9-E93969CBD77F}" dt="2023-05-22T02:42:30.872" v="454" actId="1076"/>
        <pc:sldMkLst>
          <pc:docMk/>
          <pc:sldMk cId="2986220781" sldId="299"/>
        </pc:sldMkLst>
        <pc:spChg chg="mod">
          <ac:chgData name="Dinh Nguyen" userId="75ea2f2f01fb72ed" providerId="LiveId" clId="{33E9C4AA-0E5C-C646-8BC9-E93969CBD77F}" dt="2023-05-22T02:40:34.261" v="427" actId="20577"/>
          <ac:spMkLst>
            <pc:docMk/>
            <pc:sldMk cId="2986220781" sldId="299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2:42:30.872" v="454" actId="1076"/>
          <ac:spMkLst>
            <pc:docMk/>
            <pc:sldMk cId="2986220781" sldId="299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2:41:20.409" v="439" actId="478"/>
          <ac:picMkLst>
            <pc:docMk/>
            <pc:sldMk cId="2986220781" sldId="299"/>
            <ac:picMk id="1026" creationId="{EAFE67CD-2625-6C4F-06F4-454B597145BF}"/>
          </ac:picMkLst>
        </pc:picChg>
        <pc:picChg chg="add del mod">
          <ac:chgData name="Dinh Nguyen" userId="75ea2f2f01fb72ed" providerId="LiveId" clId="{33E9C4AA-0E5C-C646-8BC9-E93969CBD77F}" dt="2023-05-22T02:41:43.088" v="446" actId="478"/>
          <ac:picMkLst>
            <pc:docMk/>
            <pc:sldMk cId="2986220781" sldId="299"/>
            <ac:picMk id="3074" creationId="{7ACF62C1-25B5-3ABC-72D9-0C0A9A435D82}"/>
          </ac:picMkLst>
        </pc:picChg>
        <pc:picChg chg="add mod">
          <ac:chgData name="Dinh Nguyen" userId="75ea2f2f01fb72ed" providerId="LiveId" clId="{33E9C4AA-0E5C-C646-8BC9-E93969CBD77F}" dt="2023-05-22T02:42:16.039" v="450" actId="1076"/>
          <ac:picMkLst>
            <pc:docMk/>
            <pc:sldMk cId="2986220781" sldId="299"/>
            <ac:picMk id="3076" creationId="{674B603B-55F2-987C-029C-C6E6A46E63C9}"/>
          </ac:picMkLst>
        </pc:picChg>
      </pc:sldChg>
      <pc:sldChg chg="addSp delSp modSp add mod">
        <pc:chgData name="Dinh Nguyen" userId="75ea2f2f01fb72ed" providerId="LiveId" clId="{33E9C4AA-0E5C-C646-8BC9-E93969CBD77F}" dt="2023-05-22T02:46:25.394" v="536" actId="1076"/>
        <pc:sldMkLst>
          <pc:docMk/>
          <pc:sldMk cId="3894105707" sldId="300"/>
        </pc:sldMkLst>
        <pc:spChg chg="add del mod">
          <ac:chgData name="Dinh Nguyen" userId="75ea2f2f01fb72ed" providerId="LiveId" clId="{33E9C4AA-0E5C-C646-8BC9-E93969CBD77F}" dt="2023-05-22T02:43:02.241" v="459" actId="478"/>
          <ac:spMkLst>
            <pc:docMk/>
            <pc:sldMk cId="3894105707" sldId="300"/>
            <ac:spMk id="3" creationId="{6348276D-66F2-81A6-6A9D-092B31FB2ECA}"/>
          </ac:spMkLst>
        </pc:spChg>
        <pc:spChg chg="mod">
          <ac:chgData name="Dinh Nguyen" userId="75ea2f2f01fb72ed" providerId="LiveId" clId="{33E9C4AA-0E5C-C646-8BC9-E93969CBD77F}" dt="2023-05-22T02:43:22.286" v="504" actId="20577"/>
          <ac:spMkLst>
            <pc:docMk/>
            <pc:sldMk cId="3894105707" sldId="300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2:43:53.272" v="511" actId="1076"/>
          <ac:spMkLst>
            <pc:docMk/>
            <pc:sldMk cId="3894105707" sldId="300"/>
            <ac:spMk id="140" creationId="{00000000-0000-0000-0000-000000000000}"/>
          </ac:spMkLst>
        </pc:spChg>
        <pc:picChg chg="add mod">
          <ac:chgData name="Dinh Nguyen" userId="75ea2f2f01fb72ed" providerId="LiveId" clId="{33E9C4AA-0E5C-C646-8BC9-E93969CBD77F}" dt="2023-05-22T02:46:25.394" v="536" actId="1076"/>
          <ac:picMkLst>
            <pc:docMk/>
            <pc:sldMk cId="3894105707" sldId="300"/>
            <ac:picMk id="5" creationId="{5B483F78-8C1D-BAD3-0726-CC8AE3B84CEB}"/>
          </ac:picMkLst>
        </pc:picChg>
        <pc:picChg chg="del">
          <ac:chgData name="Dinh Nguyen" userId="75ea2f2f01fb72ed" providerId="LiveId" clId="{33E9C4AA-0E5C-C646-8BC9-E93969CBD77F}" dt="2023-05-22T02:42:56.316" v="456" actId="478"/>
          <ac:picMkLst>
            <pc:docMk/>
            <pc:sldMk cId="3894105707" sldId="300"/>
            <ac:picMk id="3076" creationId="{674B603B-55F2-987C-029C-C6E6A46E63C9}"/>
          </ac:picMkLst>
        </pc:picChg>
      </pc:sldChg>
      <pc:sldChg chg="addSp delSp modSp add mod">
        <pc:chgData name="Dinh Nguyen" userId="75ea2f2f01fb72ed" providerId="LiveId" clId="{33E9C4AA-0E5C-C646-8BC9-E93969CBD77F}" dt="2023-05-22T02:46:21.325" v="535" actId="1076"/>
        <pc:sldMkLst>
          <pc:docMk/>
          <pc:sldMk cId="3054868345" sldId="301"/>
        </pc:sldMkLst>
        <pc:spChg chg="mod">
          <ac:chgData name="Dinh Nguyen" userId="75ea2f2f01fb72ed" providerId="LiveId" clId="{33E9C4AA-0E5C-C646-8BC9-E93969CBD77F}" dt="2023-05-22T02:45:11.518" v="528" actId="113"/>
          <ac:spMkLst>
            <pc:docMk/>
            <pc:sldMk cId="3054868345" sldId="301"/>
            <ac:spMk id="140" creationId="{00000000-0000-0000-0000-000000000000}"/>
          </ac:spMkLst>
        </pc:spChg>
        <pc:picChg chg="add mod">
          <ac:chgData name="Dinh Nguyen" userId="75ea2f2f01fb72ed" providerId="LiveId" clId="{33E9C4AA-0E5C-C646-8BC9-E93969CBD77F}" dt="2023-05-22T02:46:21.325" v="535" actId="1076"/>
          <ac:picMkLst>
            <pc:docMk/>
            <pc:sldMk cId="3054868345" sldId="301"/>
            <ac:picMk id="3" creationId="{0474C227-9915-A928-AECD-19B9606B4F29}"/>
          </ac:picMkLst>
        </pc:picChg>
        <pc:picChg chg="del">
          <ac:chgData name="Dinh Nguyen" userId="75ea2f2f01fb72ed" providerId="LiveId" clId="{33E9C4AA-0E5C-C646-8BC9-E93969CBD77F}" dt="2023-05-22T02:44:45.530" v="520" actId="478"/>
          <ac:picMkLst>
            <pc:docMk/>
            <pc:sldMk cId="3054868345" sldId="301"/>
            <ac:picMk id="5" creationId="{5B483F78-8C1D-BAD3-0726-CC8AE3B84CEB}"/>
          </ac:picMkLst>
        </pc:picChg>
      </pc:sldChg>
      <pc:sldChg chg="addSp delSp modSp add mod">
        <pc:chgData name="Dinh Nguyen" userId="75ea2f2f01fb72ed" providerId="LiveId" clId="{33E9C4AA-0E5C-C646-8BC9-E93969CBD77F}" dt="2023-05-22T02:48:23.007" v="567" actId="1076"/>
        <pc:sldMkLst>
          <pc:docMk/>
          <pc:sldMk cId="313983793" sldId="302"/>
        </pc:sldMkLst>
        <pc:spChg chg="mod">
          <ac:chgData name="Dinh Nguyen" userId="75ea2f2f01fb72ed" providerId="LiveId" clId="{33E9C4AA-0E5C-C646-8BC9-E93969CBD77F}" dt="2023-05-22T02:47:29.257" v="555" actId="14100"/>
          <ac:spMkLst>
            <pc:docMk/>
            <pc:sldMk cId="313983793" sldId="302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2:46:36.706" v="538" actId="478"/>
          <ac:picMkLst>
            <pc:docMk/>
            <pc:sldMk cId="313983793" sldId="302"/>
            <ac:picMk id="3" creationId="{0474C227-9915-A928-AECD-19B9606B4F29}"/>
          </ac:picMkLst>
        </pc:picChg>
        <pc:picChg chg="add mod">
          <ac:chgData name="Dinh Nguyen" userId="75ea2f2f01fb72ed" providerId="LiveId" clId="{33E9C4AA-0E5C-C646-8BC9-E93969CBD77F}" dt="2023-05-22T02:48:19.025" v="566" actId="1076"/>
          <ac:picMkLst>
            <pc:docMk/>
            <pc:sldMk cId="313983793" sldId="302"/>
            <ac:picMk id="4" creationId="{61DB210D-56DA-5598-339E-0059747E2DA7}"/>
          </ac:picMkLst>
        </pc:picChg>
        <pc:picChg chg="add mod">
          <ac:chgData name="Dinh Nguyen" userId="75ea2f2f01fb72ed" providerId="LiveId" clId="{33E9C4AA-0E5C-C646-8BC9-E93969CBD77F}" dt="2023-05-22T02:48:23.007" v="567" actId="1076"/>
          <ac:picMkLst>
            <pc:docMk/>
            <pc:sldMk cId="313983793" sldId="302"/>
            <ac:picMk id="6" creationId="{DF1E6428-DF7F-357C-02CC-DE2FC89ECE25}"/>
          </ac:picMkLst>
        </pc:picChg>
      </pc:sldChg>
      <pc:sldChg chg="delSp modSp add mod ord">
        <pc:chgData name="Dinh Nguyen" userId="75ea2f2f01fb72ed" providerId="LiveId" clId="{33E9C4AA-0E5C-C646-8BC9-E93969CBD77F}" dt="2023-05-22T02:50:15.502" v="621" actId="20577"/>
        <pc:sldMkLst>
          <pc:docMk/>
          <pc:sldMk cId="3026066891" sldId="303"/>
        </pc:sldMkLst>
        <pc:spChg chg="mod">
          <ac:chgData name="Dinh Nguyen" userId="75ea2f2f01fb72ed" providerId="LiveId" clId="{33E9C4AA-0E5C-C646-8BC9-E93969CBD77F}" dt="2023-05-22T02:50:15.502" v="621" actId="20577"/>
          <ac:spMkLst>
            <pc:docMk/>
            <pc:sldMk cId="3026066891" sldId="303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2:48:42.423" v="570" actId="478"/>
          <ac:picMkLst>
            <pc:docMk/>
            <pc:sldMk cId="3026066891" sldId="303"/>
            <ac:picMk id="3" creationId="{0474C227-9915-A928-AECD-19B9606B4F29}"/>
          </ac:picMkLst>
        </pc:picChg>
      </pc:sldChg>
      <pc:sldChg chg="addSp delSp modSp add mod">
        <pc:chgData name="Dinh Nguyen" userId="75ea2f2f01fb72ed" providerId="LiveId" clId="{33E9C4AA-0E5C-C646-8BC9-E93969CBD77F}" dt="2023-05-22T02:52:42.729" v="668" actId="208"/>
        <pc:sldMkLst>
          <pc:docMk/>
          <pc:sldMk cId="22348647" sldId="304"/>
        </pc:sldMkLst>
        <pc:spChg chg="add del mod">
          <ac:chgData name="Dinh Nguyen" userId="75ea2f2f01fb72ed" providerId="LiveId" clId="{33E9C4AA-0E5C-C646-8BC9-E93969CBD77F}" dt="2023-05-22T02:52:31.207" v="661" actId="478"/>
          <ac:spMkLst>
            <pc:docMk/>
            <pc:sldMk cId="22348647" sldId="304"/>
            <ac:spMk id="3" creationId="{749BC939-119C-65B0-98F4-469C95A1D3AD}"/>
          </ac:spMkLst>
        </pc:spChg>
        <pc:spChg chg="mod">
          <ac:chgData name="Dinh Nguyen" userId="75ea2f2f01fb72ed" providerId="LiveId" clId="{33E9C4AA-0E5C-C646-8BC9-E93969CBD77F}" dt="2023-05-22T02:50:38.485" v="659" actId="20577"/>
          <ac:spMkLst>
            <pc:docMk/>
            <pc:sldMk cId="22348647" sldId="304"/>
            <ac:spMk id="139" creationId="{00000000-0000-0000-0000-000000000000}"/>
          </ac:spMkLst>
        </pc:spChg>
        <pc:spChg chg="del">
          <ac:chgData name="Dinh Nguyen" userId="75ea2f2f01fb72ed" providerId="LiveId" clId="{33E9C4AA-0E5C-C646-8BC9-E93969CBD77F}" dt="2023-05-22T02:52:28.268" v="660" actId="478"/>
          <ac:spMkLst>
            <pc:docMk/>
            <pc:sldMk cId="22348647" sldId="304"/>
            <ac:spMk id="140" creationId="{00000000-0000-0000-0000-000000000000}"/>
          </ac:spMkLst>
        </pc:spChg>
        <pc:picChg chg="add mod">
          <ac:chgData name="Dinh Nguyen" userId="75ea2f2f01fb72ed" providerId="LiveId" clId="{33E9C4AA-0E5C-C646-8BC9-E93969CBD77F}" dt="2023-05-22T02:52:42.729" v="668" actId="208"/>
          <ac:picMkLst>
            <pc:docMk/>
            <pc:sldMk cId="22348647" sldId="304"/>
            <ac:picMk id="5" creationId="{23247AC4-42DE-B83A-2410-B05AD6A0606F}"/>
          </ac:picMkLst>
        </pc:picChg>
      </pc:sldChg>
      <pc:sldChg chg="modSp add mod">
        <pc:chgData name="Dinh Nguyen" userId="75ea2f2f01fb72ed" providerId="LiveId" clId="{33E9C4AA-0E5C-C646-8BC9-E93969CBD77F}" dt="2023-05-22T02:54:12.440" v="683" actId="20577"/>
        <pc:sldMkLst>
          <pc:docMk/>
          <pc:sldMk cId="3108891100" sldId="305"/>
        </pc:sldMkLst>
        <pc:spChg chg="mod">
          <ac:chgData name="Dinh Nguyen" userId="75ea2f2f01fb72ed" providerId="LiveId" clId="{33E9C4AA-0E5C-C646-8BC9-E93969CBD77F}" dt="2023-05-22T02:54:12.440" v="683" actId="20577"/>
          <ac:spMkLst>
            <pc:docMk/>
            <pc:sldMk cId="3108891100" sldId="305"/>
            <ac:spMk id="131" creationId="{00000000-0000-0000-0000-000000000000}"/>
          </ac:spMkLst>
        </pc:spChg>
      </pc:sldChg>
      <pc:sldChg chg="modSp add mod">
        <pc:chgData name="Dinh Nguyen" userId="75ea2f2f01fb72ed" providerId="LiveId" clId="{33E9C4AA-0E5C-C646-8BC9-E93969CBD77F}" dt="2023-05-22T02:56:27.576" v="740" actId="113"/>
        <pc:sldMkLst>
          <pc:docMk/>
          <pc:sldMk cId="3315777636" sldId="306"/>
        </pc:sldMkLst>
        <pc:spChg chg="mod">
          <ac:chgData name="Dinh Nguyen" userId="75ea2f2f01fb72ed" providerId="LiveId" clId="{33E9C4AA-0E5C-C646-8BC9-E93969CBD77F}" dt="2023-05-22T02:54:34.693" v="685"/>
          <ac:spMkLst>
            <pc:docMk/>
            <pc:sldMk cId="3315777636" sldId="306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2:56:27.576" v="740" actId="113"/>
          <ac:spMkLst>
            <pc:docMk/>
            <pc:sldMk cId="3315777636" sldId="306"/>
            <ac:spMk id="140" creationId="{00000000-0000-0000-0000-000000000000}"/>
          </ac:spMkLst>
        </pc:spChg>
      </pc:sldChg>
      <pc:sldChg chg="addSp delSp modSp add mod ord">
        <pc:chgData name="Dinh Nguyen" userId="75ea2f2f01fb72ed" providerId="LiveId" clId="{33E9C4AA-0E5C-C646-8BC9-E93969CBD77F}" dt="2023-05-22T03:02:28.634" v="798" actId="1076"/>
        <pc:sldMkLst>
          <pc:docMk/>
          <pc:sldMk cId="2878937763" sldId="307"/>
        </pc:sldMkLst>
        <pc:spChg chg="mod">
          <ac:chgData name="Dinh Nguyen" userId="75ea2f2f01fb72ed" providerId="LiveId" clId="{33E9C4AA-0E5C-C646-8BC9-E93969CBD77F}" dt="2023-05-22T02:59:37.062" v="742"/>
          <ac:spMkLst>
            <pc:docMk/>
            <pc:sldMk cId="2878937763" sldId="307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3:02:09.255" v="794" actId="1076"/>
          <ac:spMkLst>
            <pc:docMk/>
            <pc:sldMk cId="2878937763" sldId="307"/>
            <ac:spMk id="140" creationId="{00000000-0000-0000-0000-000000000000}"/>
          </ac:spMkLst>
        </pc:spChg>
        <pc:picChg chg="add del mod">
          <ac:chgData name="Dinh Nguyen" userId="75ea2f2f01fb72ed" providerId="LiveId" clId="{33E9C4AA-0E5C-C646-8BC9-E93969CBD77F}" dt="2023-05-22T03:01:39.100" v="786" actId="478"/>
          <ac:picMkLst>
            <pc:docMk/>
            <pc:sldMk cId="2878937763" sldId="307"/>
            <ac:picMk id="2" creationId="{011691F6-0DB4-E2D8-6AC2-60988C6ED749}"/>
          </ac:picMkLst>
        </pc:picChg>
        <pc:picChg chg="add mod">
          <ac:chgData name="Dinh Nguyen" userId="75ea2f2f01fb72ed" providerId="LiveId" clId="{33E9C4AA-0E5C-C646-8BC9-E93969CBD77F}" dt="2023-05-22T03:02:28.634" v="798" actId="1076"/>
          <ac:picMkLst>
            <pc:docMk/>
            <pc:sldMk cId="2878937763" sldId="307"/>
            <ac:picMk id="3" creationId="{D7AACA4F-12CB-2F1F-3BC3-56E1AECDB0E1}"/>
          </ac:picMkLst>
        </pc:picChg>
      </pc:sldChg>
      <pc:sldChg chg="modSp add mod">
        <pc:chgData name="Dinh Nguyen" userId="75ea2f2f01fb72ed" providerId="LiveId" clId="{33E9C4AA-0E5C-C646-8BC9-E93969CBD77F}" dt="2023-05-22T03:01:30.678" v="784" actId="207"/>
        <pc:sldMkLst>
          <pc:docMk/>
          <pc:sldMk cId="1931837376" sldId="308"/>
        </pc:sldMkLst>
        <pc:spChg chg="mod">
          <ac:chgData name="Dinh Nguyen" userId="75ea2f2f01fb72ed" providerId="LiveId" clId="{33E9C4AA-0E5C-C646-8BC9-E93969CBD77F}" dt="2023-05-22T03:01:30.678" v="784" actId="207"/>
          <ac:spMkLst>
            <pc:docMk/>
            <pc:sldMk cId="1931837376" sldId="308"/>
            <ac:spMk id="140" creationId="{00000000-0000-0000-0000-000000000000}"/>
          </ac:spMkLst>
        </pc:spChg>
        <pc:picChg chg="mod">
          <ac:chgData name="Dinh Nguyen" userId="75ea2f2f01fb72ed" providerId="LiveId" clId="{33E9C4AA-0E5C-C646-8BC9-E93969CBD77F}" dt="2023-05-22T03:01:18.293" v="782" actId="1076"/>
          <ac:picMkLst>
            <pc:docMk/>
            <pc:sldMk cId="1931837376" sldId="308"/>
            <ac:picMk id="2" creationId="{011691F6-0DB4-E2D8-6AC2-60988C6ED749}"/>
          </ac:picMkLst>
        </pc:picChg>
      </pc:sldChg>
      <pc:sldChg chg="modSp add mod">
        <pc:chgData name="Dinh Nguyen" userId="75ea2f2f01fb72ed" providerId="LiveId" clId="{33E9C4AA-0E5C-C646-8BC9-E93969CBD77F}" dt="2023-05-22T03:05:19.305" v="819" actId="20577"/>
        <pc:sldMkLst>
          <pc:docMk/>
          <pc:sldMk cId="2842294016" sldId="309"/>
        </pc:sldMkLst>
        <pc:spChg chg="mod">
          <ac:chgData name="Dinh Nguyen" userId="75ea2f2f01fb72ed" providerId="LiveId" clId="{33E9C4AA-0E5C-C646-8BC9-E93969CBD77F}" dt="2023-05-22T03:05:19.305" v="819" actId="20577"/>
          <ac:spMkLst>
            <pc:docMk/>
            <pc:sldMk cId="2842294016" sldId="309"/>
            <ac:spMk id="116" creationId="{00000000-0000-0000-0000-000000000000}"/>
          </ac:spMkLst>
        </pc:spChg>
      </pc:sldChg>
      <pc:sldChg chg="addSp delSp modSp add mod">
        <pc:chgData name="Dinh Nguyen" userId="75ea2f2f01fb72ed" providerId="LiveId" clId="{33E9C4AA-0E5C-C646-8BC9-E93969CBD77F}" dt="2023-05-22T03:08:49.572" v="913" actId="1076"/>
        <pc:sldMkLst>
          <pc:docMk/>
          <pc:sldMk cId="738762764" sldId="310"/>
        </pc:sldMkLst>
        <pc:spChg chg="mod">
          <ac:chgData name="Dinh Nguyen" userId="75ea2f2f01fb72ed" providerId="LiveId" clId="{33E9C4AA-0E5C-C646-8BC9-E93969CBD77F}" dt="2023-05-22T03:05:38.072" v="841" actId="20577"/>
          <ac:spMkLst>
            <pc:docMk/>
            <pc:sldMk cId="738762764" sldId="310"/>
            <ac:spMk id="139" creationId="{00000000-0000-0000-0000-000000000000}"/>
          </ac:spMkLst>
        </pc:spChg>
        <pc:spChg chg="mod">
          <ac:chgData name="Dinh Nguyen" userId="75ea2f2f01fb72ed" providerId="LiveId" clId="{33E9C4AA-0E5C-C646-8BC9-E93969CBD77F}" dt="2023-05-22T03:08:35.801" v="910" actId="14100"/>
          <ac:spMkLst>
            <pc:docMk/>
            <pc:sldMk cId="738762764" sldId="310"/>
            <ac:spMk id="140" creationId="{00000000-0000-0000-0000-000000000000}"/>
          </ac:spMkLst>
        </pc:spChg>
        <pc:picChg chg="add mod">
          <ac:chgData name="Dinh Nguyen" userId="75ea2f2f01fb72ed" providerId="LiveId" clId="{33E9C4AA-0E5C-C646-8BC9-E93969CBD77F}" dt="2023-05-22T03:08:49.572" v="913" actId="1076"/>
          <ac:picMkLst>
            <pc:docMk/>
            <pc:sldMk cId="738762764" sldId="310"/>
            <ac:picMk id="2" creationId="{99DAB1C4-C0FF-D7DC-6B4F-5F6272059DBE}"/>
          </ac:picMkLst>
        </pc:picChg>
        <pc:picChg chg="del">
          <ac:chgData name="Dinh Nguyen" userId="75ea2f2f01fb72ed" providerId="LiveId" clId="{33E9C4AA-0E5C-C646-8BC9-E93969CBD77F}" dt="2023-05-22T03:05:29.856" v="821" actId="478"/>
          <ac:picMkLst>
            <pc:docMk/>
            <pc:sldMk cId="738762764" sldId="310"/>
            <ac:picMk id="3" creationId="{D7AACA4F-12CB-2F1F-3BC3-56E1AECDB0E1}"/>
          </ac:picMkLst>
        </pc:picChg>
      </pc:sldChg>
      <pc:sldChg chg="addSp delSp modSp add mod">
        <pc:chgData name="Dinh Nguyen" userId="75ea2f2f01fb72ed" providerId="LiveId" clId="{33E9C4AA-0E5C-C646-8BC9-E93969CBD77F}" dt="2023-05-22T03:29:41.055" v="1539" actId="113"/>
        <pc:sldMkLst>
          <pc:docMk/>
          <pc:sldMk cId="2906664709" sldId="311"/>
        </pc:sldMkLst>
        <pc:spChg chg="mod">
          <ac:chgData name="Dinh Nguyen" userId="75ea2f2f01fb72ed" providerId="LiveId" clId="{33E9C4AA-0E5C-C646-8BC9-E93969CBD77F}" dt="2023-05-22T03:29:41.055" v="1539" actId="113"/>
          <ac:spMkLst>
            <pc:docMk/>
            <pc:sldMk cId="2906664709" sldId="311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3:10:08.221" v="915" actId="478"/>
          <ac:picMkLst>
            <pc:docMk/>
            <pc:sldMk cId="2906664709" sldId="311"/>
            <ac:picMk id="2" creationId="{99DAB1C4-C0FF-D7DC-6B4F-5F6272059DBE}"/>
          </ac:picMkLst>
        </pc:picChg>
        <pc:picChg chg="add del mod">
          <ac:chgData name="Dinh Nguyen" userId="75ea2f2f01fb72ed" providerId="LiveId" clId="{33E9C4AA-0E5C-C646-8BC9-E93969CBD77F}" dt="2023-05-22T03:13:16.050" v="1094" actId="478"/>
          <ac:picMkLst>
            <pc:docMk/>
            <pc:sldMk cId="2906664709" sldId="311"/>
            <ac:picMk id="4" creationId="{C5D4BC07-FF66-C8D0-37D3-2B369C3DD5C1}"/>
          </ac:picMkLst>
        </pc:picChg>
        <pc:picChg chg="add mod">
          <ac:chgData name="Dinh Nguyen" userId="75ea2f2f01fb72ed" providerId="LiveId" clId="{33E9C4AA-0E5C-C646-8BC9-E93969CBD77F}" dt="2023-05-22T03:13:29.959" v="1102" actId="208"/>
          <ac:picMkLst>
            <pc:docMk/>
            <pc:sldMk cId="2906664709" sldId="311"/>
            <ac:picMk id="6" creationId="{8EF3975F-5DE8-52FB-3D51-6AD84F5BD66D}"/>
          </ac:picMkLst>
        </pc:picChg>
      </pc:sldChg>
      <pc:sldChg chg="addSp delSp modSp add mod">
        <pc:chgData name="Dinh Nguyen" userId="75ea2f2f01fb72ed" providerId="LiveId" clId="{33E9C4AA-0E5C-C646-8BC9-E93969CBD77F}" dt="2023-05-22T03:16:19.223" v="1195" actId="208"/>
        <pc:sldMkLst>
          <pc:docMk/>
          <pc:sldMk cId="3933132074" sldId="312"/>
        </pc:sldMkLst>
        <pc:spChg chg="mod">
          <ac:chgData name="Dinh Nguyen" userId="75ea2f2f01fb72ed" providerId="LiveId" clId="{33E9C4AA-0E5C-C646-8BC9-E93969CBD77F}" dt="2023-05-22T03:15:53.797" v="1188" actId="20577"/>
          <ac:spMkLst>
            <pc:docMk/>
            <pc:sldMk cId="3933132074" sldId="312"/>
            <ac:spMk id="140" creationId="{00000000-0000-0000-0000-000000000000}"/>
          </ac:spMkLst>
        </pc:spChg>
        <pc:picChg chg="add del mod">
          <ac:chgData name="Dinh Nguyen" userId="75ea2f2f01fb72ed" providerId="LiveId" clId="{33E9C4AA-0E5C-C646-8BC9-E93969CBD77F}" dt="2023-05-22T03:15:56.487" v="1189" actId="478"/>
          <ac:picMkLst>
            <pc:docMk/>
            <pc:sldMk cId="3933132074" sldId="312"/>
            <ac:picMk id="3" creationId="{E7627284-FAF1-207C-41A6-8A6417E512ED}"/>
          </ac:picMkLst>
        </pc:picChg>
        <pc:picChg chg="add mod">
          <ac:chgData name="Dinh Nguyen" userId="75ea2f2f01fb72ed" providerId="LiveId" clId="{33E9C4AA-0E5C-C646-8BC9-E93969CBD77F}" dt="2023-05-22T03:16:19.223" v="1195" actId="208"/>
          <ac:picMkLst>
            <pc:docMk/>
            <pc:sldMk cId="3933132074" sldId="312"/>
            <ac:picMk id="5" creationId="{85C21778-BCAD-85EC-215D-D284BF5642D2}"/>
          </ac:picMkLst>
        </pc:picChg>
        <pc:picChg chg="del">
          <ac:chgData name="Dinh Nguyen" userId="75ea2f2f01fb72ed" providerId="LiveId" clId="{33E9C4AA-0E5C-C646-8BC9-E93969CBD77F}" dt="2023-05-22T03:13:39.648" v="1104" actId="478"/>
          <ac:picMkLst>
            <pc:docMk/>
            <pc:sldMk cId="3933132074" sldId="312"/>
            <ac:picMk id="6" creationId="{8EF3975F-5DE8-52FB-3D51-6AD84F5BD66D}"/>
          </ac:picMkLst>
        </pc:picChg>
      </pc:sldChg>
      <pc:sldChg chg="modSp add mod ord">
        <pc:chgData name="Dinh Nguyen" userId="75ea2f2f01fb72ed" providerId="LiveId" clId="{33E9C4AA-0E5C-C646-8BC9-E93969CBD77F}" dt="2023-05-22T03:15:50.728" v="1187" actId="20578"/>
        <pc:sldMkLst>
          <pc:docMk/>
          <pc:sldMk cId="1957175420" sldId="313"/>
        </pc:sldMkLst>
        <pc:spChg chg="mod">
          <ac:chgData name="Dinh Nguyen" userId="75ea2f2f01fb72ed" providerId="LiveId" clId="{33E9C4AA-0E5C-C646-8BC9-E93969CBD77F}" dt="2023-05-22T03:15:45.887" v="1185" actId="14100"/>
          <ac:spMkLst>
            <pc:docMk/>
            <pc:sldMk cId="1957175420" sldId="313"/>
            <ac:spMk id="140" creationId="{00000000-0000-0000-0000-000000000000}"/>
          </ac:spMkLst>
        </pc:spChg>
        <pc:picChg chg="mod">
          <ac:chgData name="Dinh Nguyen" userId="75ea2f2f01fb72ed" providerId="LiveId" clId="{33E9C4AA-0E5C-C646-8BC9-E93969CBD77F}" dt="2023-05-22T03:15:48.554" v="1186" actId="1076"/>
          <ac:picMkLst>
            <pc:docMk/>
            <pc:sldMk cId="1957175420" sldId="313"/>
            <ac:picMk id="3" creationId="{E7627284-FAF1-207C-41A6-8A6417E512ED}"/>
          </ac:picMkLst>
        </pc:picChg>
      </pc:sldChg>
      <pc:sldChg chg="addSp delSp modSp add mod">
        <pc:chgData name="Dinh Nguyen" userId="75ea2f2f01fb72ed" providerId="LiveId" clId="{33E9C4AA-0E5C-C646-8BC9-E93969CBD77F}" dt="2023-05-22T03:29:10.764" v="1536" actId="208"/>
        <pc:sldMkLst>
          <pc:docMk/>
          <pc:sldMk cId="2409128969" sldId="314"/>
        </pc:sldMkLst>
        <pc:spChg chg="mod">
          <ac:chgData name="Dinh Nguyen" userId="75ea2f2f01fb72ed" providerId="LiveId" clId="{33E9C4AA-0E5C-C646-8BC9-E93969CBD77F}" dt="2023-05-22T03:28:44.354" v="1530" actId="20577"/>
          <ac:spMkLst>
            <pc:docMk/>
            <pc:sldMk cId="2409128969" sldId="314"/>
            <ac:spMk id="140" creationId="{00000000-0000-0000-0000-000000000000}"/>
          </ac:spMkLst>
        </pc:spChg>
        <pc:picChg chg="add del mod">
          <ac:chgData name="Dinh Nguyen" userId="75ea2f2f01fb72ed" providerId="LiveId" clId="{33E9C4AA-0E5C-C646-8BC9-E93969CBD77F}" dt="2023-05-22T03:28:06.402" v="1497" actId="478"/>
          <ac:picMkLst>
            <pc:docMk/>
            <pc:sldMk cId="2409128969" sldId="314"/>
            <ac:picMk id="3" creationId="{6167D51C-A0A4-40A8-5380-02BF50436981}"/>
          </ac:picMkLst>
        </pc:picChg>
        <pc:picChg chg="del">
          <ac:chgData name="Dinh Nguyen" userId="75ea2f2f01fb72ed" providerId="LiveId" clId="{33E9C4AA-0E5C-C646-8BC9-E93969CBD77F}" dt="2023-05-22T03:20:35.848" v="1197" actId="478"/>
          <ac:picMkLst>
            <pc:docMk/>
            <pc:sldMk cId="2409128969" sldId="314"/>
            <ac:picMk id="5" creationId="{85C21778-BCAD-85EC-215D-D284BF5642D2}"/>
          </ac:picMkLst>
        </pc:picChg>
        <pc:picChg chg="add mod">
          <ac:chgData name="Dinh Nguyen" userId="75ea2f2f01fb72ed" providerId="LiveId" clId="{33E9C4AA-0E5C-C646-8BC9-E93969CBD77F}" dt="2023-05-22T03:29:10.764" v="1536" actId="208"/>
          <ac:picMkLst>
            <pc:docMk/>
            <pc:sldMk cId="2409128969" sldId="314"/>
            <ac:picMk id="6" creationId="{FA4337EA-A5AA-586A-F57B-806B0E70BE7B}"/>
          </ac:picMkLst>
        </pc:picChg>
      </pc:sldChg>
      <pc:sldChg chg="addSp delSp modSp add mod">
        <pc:chgData name="Dinh Nguyen" userId="75ea2f2f01fb72ed" providerId="LiveId" clId="{33E9C4AA-0E5C-C646-8BC9-E93969CBD77F}" dt="2023-05-22T03:22:45.693" v="1391" actId="1076"/>
        <pc:sldMkLst>
          <pc:docMk/>
          <pc:sldMk cId="2413997455" sldId="315"/>
        </pc:sldMkLst>
        <pc:spChg chg="mod">
          <ac:chgData name="Dinh Nguyen" userId="75ea2f2f01fb72ed" providerId="LiveId" clId="{33E9C4AA-0E5C-C646-8BC9-E93969CBD77F}" dt="2023-05-22T03:22:16.980" v="1383" actId="20577"/>
          <ac:spMkLst>
            <pc:docMk/>
            <pc:sldMk cId="2413997455" sldId="315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3:22:17.931" v="1384" actId="478"/>
          <ac:picMkLst>
            <pc:docMk/>
            <pc:sldMk cId="2413997455" sldId="315"/>
            <ac:picMk id="3" creationId="{6167D51C-A0A4-40A8-5380-02BF50436981}"/>
          </ac:picMkLst>
        </pc:picChg>
        <pc:picChg chg="add mod">
          <ac:chgData name="Dinh Nguyen" userId="75ea2f2f01fb72ed" providerId="LiveId" clId="{33E9C4AA-0E5C-C646-8BC9-E93969CBD77F}" dt="2023-05-22T03:22:45.693" v="1391" actId="1076"/>
          <ac:picMkLst>
            <pc:docMk/>
            <pc:sldMk cId="2413997455" sldId="315"/>
            <ac:picMk id="4" creationId="{55285937-A6E7-8496-E413-173D0CA8DEC1}"/>
          </ac:picMkLst>
        </pc:picChg>
      </pc:sldChg>
      <pc:sldChg chg="addSp delSp modSp add mod">
        <pc:chgData name="Dinh Nguyen" userId="75ea2f2f01fb72ed" providerId="LiveId" clId="{33E9C4AA-0E5C-C646-8BC9-E93969CBD77F}" dt="2023-05-22T03:24:09.478" v="1458" actId="1076"/>
        <pc:sldMkLst>
          <pc:docMk/>
          <pc:sldMk cId="1947621679" sldId="316"/>
        </pc:sldMkLst>
        <pc:spChg chg="mod">
          <ac:chgData name="Dinh Nguyen" userId="75ea2f2f01fb72ed" providerId="LiveId" clId="{33E9C4AA-0E5C-C646-8BC9-E93969CBD77F}" dt="2023-05-22T03:23:01.608" v="1444" actId="20577"/>
          <ac:spMkLst>
            <pc:docMk/>
            <pc:sldMk cId="1947621679" sldId="316"/>
            <ac:spMk id="140" creationId="{00000000-0000-0000-0000-000000000000}"/>
          </ac:spMkLst>
        </pc:spChg>
        <pc:picChg chg="add del mod">
          <ac:chgData name="Dinh Nguyen" userId="75ea2f2f01fb72ed" providerId="LiveId" clId="{33E9C4AA-0E5C-C646-8BC9-E93969CBD77F}" dt="2023-05-22T03:23:59.880" v="1450" actId="478"/>
          <ac:picMkLst>
            <pc:docMk/>
            <pc:sldMk cId="1947621679" sldId="316"/>
            <ac:picMk id="3" creationId="{FB80C078-4FD4-3807-02BE-2BC486BDACA5}"/>
          </ac:picMkLst>
        </pc:picChg>
        <pc:picChg chg="del">
          <ac:chgData name="Dinh Nguyen" userId="75ea2f2f01fb72ed" providerId="LiveId" clId="{33E9C4AA-0E5C-C646-8BC9-E93969CBD77F}" dt="2023-05-22T03:23:02.461" v="1445" actId="478"/>
          <ac:picMkLst>
            <pc:docMk/>
            <pc:sldMk cId="1947621679" sldId="316"/>
            <ac:picMk id="4" creationId="{55285937-A6E7-8496-E413-173D0CA8DEC1}"/>
          </ac:picMkLst>
        </pc:picChg>
        <pc:picChg chg="add mod">
          <ac:chgData name="Dinh Nguyen" userId="75ea2f2f01fb72ed" providerId="LiveId" clId="{33E9C4AA-0E5C-C646-8BC9-E93969CBD77F}" dt="2023-05-22T03:24:09.478" v="1458" actId="1076"/>
          <ac:picMkLst>
            <pc:docMk/>
            <pc:sldMk cId="1947621679" sldId="316"/>
            <ac:picMk id="6" creationId="{8FA12CF5-D2D4-4B0D-4617-2A29161754D1}"/>
          </ac:picMkLst>
        </pc:picChg>
      </pc:sldChg>
      <pc:sldChg chg="addSp delSp modSp add mod">
        <pc:chgData name="Dinh Nguyen" userId="75ea2f2f01fb72ed" providerId="LiveId" clId="{33E9C4AA-0E5C-C646-8BC9-E93969CBD77F}" dt="2023-05-22T03:24:53.763" v="1476" actId="208"/>
        <pc:sldMkLst>
          <pc:docMk/>
          <pc:sldMk cId="2074488520" sldId="317"/>
        </pc:sldMkLst>
        <pc:spChg chg="mod">
          <ac:chgData name="Dinh Nguyen" userId="75ea2f2f01fb72ed" providerId="LiveId" clId="{33E9C4AA-0E5C-C646-8BC9-E93969CBD77F}" dt="2023-05-22T03:24:23.781" v="1469" actId="20577"/>
          <ac:spMkLst>
            <pc:docMk/>
            <pc:sldMk cId="2074488520" sldId="317"/>
            <ac:spMk id="140" creationId="{00000000-0000-0000-0000-000000000000}"/>
          </ac:spMkLst>
        </pc:spChg>
        <pc:picChg chg="add mod">
          <ac:chgData name="Dinh Nguyen" userId="75ea2f2f01fb72ed" providerId="LiveId" clId="{33E9C4AA-0E5C-C646-8BC9-E93969CBD77F}" dt="2023-05-22T03:24:53.763" v="1476" actId="208"/>
          <ac:picMkLst>
            <pc:docMk/>
            <pc:sldMk cId="2074488520" sldId="317"/>
            <ac:picMk id="3" creationId="{9B96F483-9023-8DB2-64D1-B08E24C2E6EF}"/>
          </ac:picMkLst>
        </pc:picChg>
        <pc:picChg chg="del">
          <ac:chgData name="Dinh Nguyen" userId="75ea2f2f01fb72ed" providerId="LiveId" clId="{33E9C4AA-0E5C-C646-8BC9-E93969CBD77F}" dt="2023-05-22T03:24:17.143" v="1460" actId="478"/>
          <ac:picMkLst>
            <pc:docMk/>
            <pc:sldMk cId="2074488520" sldId="317"/>
            <ac:picMk id="6" creationId="{8FA12CF5-D2D4-4B0D-4617-2A29161754D1}"/>
          </ac:picMkLst>
        </pc:picChg>
      </pc:sldChg>
      <pc:sldChg chg="addSp delSp modSp add mod ord">
        <pc:chgData name="Dinh Nguyen" userId="75ea2f2f01fb72ed" providerId="LiveId" clId="{33E9C4AA-0E5C-C646-8BC9-E93969CBD77F}" dt="2023-05-22T03:27:28.696" v="1495" actId="208"/>
        <pc:sldMkLst>
          <pc:docMk/>
          <pc:sldMk cId="1785610648" sldId="318"/>
        </pc:sldMkLst>
        <pc:spChg chg="mod">
          <ac:chgData name="Dinh Nguyen" userId="75ea2f2f01fb72ed" providerId="LiveId" clId="{33E9C4AA-0E5C-C646-8BC9-E93969CBD77F}" dt="2023-05-22T03:27:13.355" v="1490" actId="113"/>
          <ac:spMkLst>
            <pc:docMk/>
            <pc:sldMk cId="1785610648" sldId="318"/>
            <ac:spMk id="140" creationId="{00000000-0000-0000-0000-000000000000}"/>
          </ac:spMkLst>
        </pc:spChg>
        <pc:picChg chg="del">
          <ac:chgData name="Dinh Nguyen" userId="75ea2f2f01fb72ed" providerId="LiveId" clId="{33E9C4AA-0E5C-C646-8BC9-E93969CBD77F}" dt="2023-05-22T03:26:47.950" v="1482" actId="478"/>
          <ac:picMkLst>
            <pc:docMk/>
            <pc:sldMk cId="1785610648" sldId="318"/>
            <ac:picMk id="3" creationId="{9B96F483-9023-8DB2-64D1-B08E24C2E6EF}"/>
          </ac:picMkLst>
        </pc:picChg>
        <pc:picChg chg="add mod">
          <ac:chgData name="Dinh Nguyen" userId="75ea2f2f01fb72ed" providerId="LiveId" clId="{33E9C4AA-0E5C-C646-8BC9-E93969CBD77F}" dt="2023-05-22T03:27:28.696" v="1495" actId="208"/>
          <ac:picMkLst>
            <pc:docMk/>
            <pc:sldMk cId="1785610648" sldId="318"/>
            <ac:picMk id="4" creationId="{665675BB-0619-E437-A016-8EEA8E0BB5A2}"/>
          </ac:picMkLst>
        </pc:picChg>
      </pc:sldChg>
      <pc:sldChg chg="new del">
        <pc:chgData name="Dinh Nguyen" userId="75ea2f2f01fb72ed" providerId="LiveId" clId="{33E9C4AA-0E5C-C646-8BC9-E93969CBD77F}" dt="2023-05-22T03:26:15.185" v="1478" actId="2696"/>
        <pc:sldMkLst>
          <pc:docMk/>
          <pc:sldMk cId="2519495955" sldId="318"/>
        </pc:sldMkLst>
      </pc:sldChg>
      <pc:sldChg chg="add">
        <pc:chgData name="Dinh Nguyen" userId="75ea2f2f01fb72ed" providerId="LiveId" clId="{33E9C4AA-0E5C-C646-8BC9-E93969CBD77F}" dt="2023-05-22T03:28:03.813" v="1496" actId="2890"/>
        <pc:sldMkLst>
          <pc:docMk/>
          <pc:sldMk cId="2960796563" sldId="319"/>
        </pc:sldMkLst>
      </pc:sldChg>
    </pc:docChg>
  </pc:docChgLst>
  <pc:docChgLst>
    <pc:chgData name="Dinh Nguyen" userId="75ea2f2f01fb72ed" providerId="LiveId" clId="{CDDF1467-7D2A-5340-8A39-4CD4E7AC2F38}"/>
    <pc:docChg chg="custSel modSld">
      <pc:chgData name="Dinh Nguyen" userId="75ea2f2f01fb72ed" providerId="LiveId" clId="{CDDF1467-7D2A-5340-8A39-4CD4E7AC2F38}" dt="2023-03-31T00:59:49.725" v="39" actId="5793"/>
      <pc:docMkLst>
        <pc:docMk/>
      </pc:docMkLst>
      <pc:sldChg chg="modSp mod">
        <pc:chgData name="Dinh Nguyen" userId="75ea2f2f01fb72ed" providerId="LiveId" clId="{CDDF1467-7D2A-5340-8A39-4CD4E7AC2F38}" dt="2023-03-31T00:59:40.107" v="34" actId="20577"/>
        <pc:sldMkLst>
          <pc:docMk/>
          <pc:sldMk cId="0" sldId="280"/>
        </pc:sldMkLst>
        <pc:spChg chg="mod">
          <ac:chgData name="Dinh Nguyen" userId="75ea2f2f01fb72ed" providerId="LiveId" clId="{CDDF1467-7D2A-5340-8A39-4CD4E7AC2F38}" dt="2023-03-31T00:59:40.107" v="34" actId="20577"/>
          <ac:spMkLst>
            <pc:docMk/>
            <pc:sldMk cId="0" sldId="280"/>
            <ac:spMk id="287" creationId="{00000000-0000-0000-0000-000000000000}"/>
          </ac:spMkLst>
        </pc:spChg>
      </pc:sldChg>
      <pc:sldChg chg="modSp mod">
        <pc:chgData name="Dinh Nguyen" userId="75ea2f2f01fb72ed" providerId="LiveId" clId="{CDDF1467-7D2A-5340-8A39-4CD4E7AC2F38}" dt="2023-03-31T00:59:49.725" v="39" actId="5793"/>
        <pc:sldMkLst>
          <pc:docMk/>
          <pc:sldMk cId="0" sldId="282"/>
        </pc:sldMkLst>
        <pc:spChg chg="mod">
          <ac:chgData name="Dinh Nguyen" userId="75ea2f2f01fb72ed" providerId="LiveId" clId="{CDDF1467-7D2A-5340-8A39-4CD4E7AC2F38}" dt="2023-03-31T00:59:49.725" v="39" actId="5793"/>
          <ac:spMkLst>
            <pc:docMk/>
            <pc:sldMk cId="0" sldId="282"/>
            <ac:spMk id="301" creationId="{00000000-0000-0000-0000-000000000000}"/>
          </ac:spMkLst>
        </pc:spChg>
      </pc:sldChg>
      <pc:sldChg chg="modSp mod">
        <pc:chgData name="Dinh Nguyen" userId="75ea2f2f01fb72ed" providerId="LiveId" clId="{CDDF1467-7D2A-5340-8A39-4CD4E7AC2F38}" dt="2023-03-31T00:58:58.760" v="9" actId="5793"/>
        <pc:sldMkLst>
          <pc:docMk/>
          <pc:sldMk cId="0" sldId="283"/>
        </pc:sldMkLst>
        <pc:spChg chg="mod">
          <ac:chgData name="Dinh Nguyen" userId="75ea2f2f01fb72ed" providerId="LiveId" clId="{CDDF1467-7D2A-5340-8A39-4CD4E7AC2F38}" dt="2023-03-31T00:58:58.760" v="9" actId="5793"/>
          <ac:spMkLst>
            <pc:docMk/>
            <pc:sldMk cId="0" sldId="283"/>
            <ac:spMk id="309" creationId="{00000000-0000-0000-0000-000000000000}"/>
          </ac:spMkLst>
        </pc:spChg>
      </pc:sldChg>
    </pc:docChg>
  </pc:docChgLst>
  <pc:docChgLst>
    <pc:chgData name="Dinh Nguyen" userId="75ea2f2f01fb72ed" providerId="LiveId" clId="{47AE8DF5-508C-C841-884F-395D239CBCAF}"/>
    <pc:docChg chg="undo custSel addSld delSld modSld sldOrd">
      <pc:chgData name="Dinh Nguyen" userId="75ea2f2f01fb72ed" providerId="LiveId" clId="{47AE8DF5-508C-C841-884F-395D239CBCAF}" dt="2023-05-25T18:40:36.403" v="2655"/>
      <pc:docMkLst>
        <pc:docMk/>
      </pc:docMkLst>
      <pc:sldChg chg="modSp mod">
        <pc:chgData name="Dinh Nguyen" userId="75ea2f2f01fb72ed" providerId="LiveId" clId="{47AE8DF5-508C-C841-884F-395D239CBCAF}" dt="2023-05-24T00:08:39.062" v="28" actId="20577"/>
        <pc:sldMkLst>
          <pc:docMk/>
          <pc:sldMk cId="0" sldId="256"/>
        </pc:sldMkLst>
        <pc:spChg chg="mod">
          <ac:chgData name="Dinh Nguyen" userId="75ea2f2f01fb72ed" providerId="LiveId" clId="{47AE8DF5-508C-C841-884F-395D239CBCAF}" dt="2023-05-24T00:08:39.062" v="28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Dinh Nguyen" userId="75ea2f2f01fb72ed" providerId="LiveId" clId="{47AE8DF5-508C-C841-884F-395D239CBCAF}" dt="2023-05-24T00:09:04.854" v="47" actId="20577"/>
        <pc:sldMkLst>
          <pc:docMk/>
          <pc:sldMk cId="0" sldId="257"/>
        </pc:sldMkLst>
        <pc:spChg chg="mod">
          <ac:chgData name="Dinh Nguyen" userId="75ea2f2f01fb72ed" providerId="LiveId" clId="{47AE8DF5-508C-C841-884F-395D239CBCAF}" dt="2023-05-24T00:09:04.854" v="47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mod">
        <pc:chgData name="Dinh Nguyen" userId="75ea2f2f01fb72ed" providerId="LiveId" clId="{47AE8DF5-508C-C841-884F-395D239CBCAF}" dt="2023-05-24T00:09:14.971" v="51" actId="20577"/>
        <pc:sldMkLst>
          <pc:docMk/>
          <pc:sldMk cId="0" sldId="259"/>
        </pc:sldMkLst>
        <pc:spChg chg="mod">
          <ac:chgData name="Dinh Nguyen" userId="75ea2f2f01fb72ed" providerId="LiveId" clId="{47AE8DF5-508C-C841-884F-395D239CBCAF}" dt="2023-05-24T00:09:14.971" v="51" actId="20577"/>
          <ac:spMkLst>
            <pc:docMk/>
            <pc:sldMk cId="0" sldId="259"/>
            <ac:spMk id="125" creationId="{00000000-0000-0000-0000-000000000000}"/>
          </ac:spMkLst>
        </pc:spChg>
      </pc:sldChg>
      <pc:sldChg chg="modSp mod">
        <pc:chgData name="Dinh Nguyen" userId="75ea2f2f01fb72ed" providerId="LiveId" clId="{47AE8DF5-508C-C841-884F-395D239CBCAF}" dt="2023-05-24T00:09:36.993" v="79" actId="20577"/>
        <pc:sldMkLst>
          <pc:docMk/>
          <pc:sldMk cId="0" sldId="260"/>
        </pc:sldMkLst>
        <pc:spChg chg="mod">
          <ac:chgData name="Dinh Nguyen" userId="75ea2f2f01fb72ed" providerId="LiveId" clId="{47AE8DF5-508C-C841-884F-395D239CBCAF}" dt="2023-05-24T00:09:36.993" v="79" actId="20577"/>
          <ac:spMkLst>
            <pc:docMk/>
            <pc:sldMk cId="0" sldId="260"/>
            <ac:spMk id="131" creationId="{00000000-0000-0000-0000-000000000000}"/>
          </ac:spMkLst>
        </pc:spChg>
      </pc:sldChg>
      <pc:sldChg chg="addSp delSp modSp add del mod">
        <pc:chgData name="Dinh Nguyen" userId="75ea2f2f01fb72ed" providerId="LiveId" clId="{47AE8DF5-508C-C841-884F-395D239CBCAF}" dt="2023-05-24T02:33:31.344" v="121" actId="1076"/>
        <pc:sldMkLst>
          <pc:docMk/>
          <pc:sldMk cId="0" sldId="261"/>
        </pc:sldMkLst>
        <pc:spChg chg="mod">
          <ac:chgData name="Dinh Nguyen" userId="75ea2f2f01fb72ed" providerId="LiveId" clId="{47AE8DF5-508C-C841-884F-395D239CBCAF}" dt="2023-05-24T02:32:09.377" v="98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inh Nguyen" userId="75ea2f2f01fb72ed" providerId="LiveId" clId="{47AE8DF5-508C-C841-884F-395D239CBCAF}" dt="2023-05-24T02:32:46.420" v="116" actId="27636"/>
          <ac:spMkLst>
            <pc:docMk/>
            <pc:sldMk cId="0" sldId="261"/>
            <ac:spMk id="140" creationId="{00000000-0000-0000-0000-000000000000}"/>
          </ac:spMkLst>
        </pc:spChg>
        <pc:picChg chg="add mod">
          <ac:chgData name="Dinh Nguyen" userId="75ea2f2f01fb72ed" providerId="LiveId" clId="{47AE8DF5-508C-C841-884F-395D239CBCAF}" dt="2023-05-24T02:33:31.344" v="121" actId="1076"/>
          <ac:picMkLst>
            <pc:docMk/>
            <pc:sldMk cId="0" sldId="261"/>
            <ac:picMk id="2" creationId="{78A506EB-CA5F-7232-7FA2-D1CC1A585016}"/>
          </ac:picMkLst>
        </pc:picChg>
        <pc:picChg chg="del">
          <ac:chgData name="Dinh Nguyen" userId="75ea2f2f01fb72ed" providerId="LiveId" clId="{47AE8DF5-508C-C841-884F-395D239CBCAF}" dt="2023-05-24T02:32:12.077" v="99" actId="478"/>
          <ac:picMkLst>
            <pc:docMk/>
            <pc:sldMk cId="0" sldId="261"/>
            <ac:picMk id="1026" creationId="{F5E76BE2-1783-AA67-CB04-8493476394AE}"/>
          </ac:picMkLst>
        </pc:picChg>
        <pc:picChg chg="del">
          <ac:chgData name="Dinh Nguyen" userId="75ea2f2f01fb72ed" providerId="LiveId" clId="{47AE8DF5-508C-C841-884F-395D239CBCAF}" dt="2023-05-24T02:32:12.077" v="99" actId="478"/>
          <ac:picMkLst>
            <pc:docMk/>
            <pc:sldMk cId="0" sldId="261"/>
            <ac:picMk id="1028" creationId="{7F203AE7-80BC-E46B-967E-355B589528BA}"/>
          </ac:picMkLst>
        </pc:picChg>
      </pc:sldChg>
      <pc:sldChg chg="modSp add mod">
        <pc:chgData name="Dinh Nguyen" userId="75ea2f2f01fb72ed" providerId="LiveId" clId="{47AE8DF5-508C-C841-884F-395D239CBCAF}" dt="2023-05-24T02:30:07.693" v="92" actId="20577"/>
        <pc:sldMkLst>
          <pc:docMk/>
          <pc:sldMk cId="1491681299" sldId="299"/>
        </pc:sldMkLst>
        <pc:spChg chg="mod">
          <ac:chgData name="Dinh Nguyen" userId="75ea2f2f01fb72ed" providerId="LiveId" clId="{47AE8DF5-508C-C841-884F-395D239CBCAF}" dt="2023-05-24T02:30:07.693" v="92" actId="20577"/>
          <ac:spMkLst>
            <pc:docMk/>
            <pc:sldMk cId="1491681299" sldId="299"/>
            <ac:spMk id="131" creationId="{00000000-0000-0000-0000-000000000000}"/>
          </ac:spMkLst>
        </pc:spChg>
      </pc:sldChg>
      <pc:sldChg chg="del">
        <pc:chgData name="Dinh Nguyen" userId="75ea2f2f01fb72ed" providerId="LiveId" clId="{47AE8DF5-508C-C841-884F-395D239CBCAF}" dt="2023-05-24T00:09:24.967" v="59" actId="2696"/>
        <pc:sldMkLst>
          <pc:docMk/>
          <pc:sldMk cId="2886845239" sldId="299"/>
        </pc:sldMkLst>
      </pc:sldChg>
      <pc:sldChg chg="new del">
        <pc:chgData name="Dinh Nguyen" userId="75ea2f2f01fb72ed" providerId="LiveId" clId="{47AE8DF5-508C-C841-884F-395D239CBCAF}" dt="2023-05-24T02:31:37.248" v="94" actId="2696"/>
        <pc:sldMkLst>
          <pc:docMk/>
          <pc:sldMk cId="323138775" sldId="300"/>
        </pc:sldMkLst>
      </pc:sldChg>
      <pc:sldChg chg="new del">
        <pc:chgData name="Dinh Nguyen" userId="75ea2f2f01fb72ed" providerId="LiveId" clId="{47AE8DF5-508C-C841-884F-395D239CBCAF}" dt="2023-05-24T02:31:42.618" v="96" actId="2696"/>
        <pc:sldMkLst>
          <pc:docMk/>
          <pc:sldMk cId="1288894286" sldId="300"/>
        </pc:sldMkLst>
      </pc:sldChg>
      <pc:sldChg chg="addSp delSp modSp add mod">
        <pc:chgData name="Dinh Nguyen" userId="75ea2f2f01fb72ed" providerId="LiveId" clId="{47AE8DF5-508C-C841-884F-395D239CBCAF}" dt="2023-05-24T02:48:55.653" v="466" actId="12"/>
        <pc:sldMkLst>
          <pc:docMk/>
          <pc:sldMk cId="1390375954" sldId="300"/>
        </pc:sldMkLst>
        <pc:spChg chg="add mod">
          <ac:chgData name="Dinh Nguyen" userId="75ea2f2f01fb72ed" providerId="LiveId" clId="{47AE8DF5-508C-C841-884F-395D239CBCAF}" dt="2023-05-24T02:48:52.351" v="465" actId="12"/>
          <ac:spMkLst>
            <pc:docMk/>
            <pc:sldMk cId="1390375954" sldId="300"/>
            <ac:spMk id="3" creationId="{F868FD60-20F0-82F2-FF88-F9E8A0A161D5}"/>
          </ac:spMkLst>
        </pc:spChg>
        <pc:spChg chg="add mod">
          <ac:chgData name="Dinh Nguyen" userId="75ea2f2f01fb72ed" providerId="LiveId" clId="{47AE8DF5-508C-C841-884F-395D239CBCAF}" dt="2023-05-24T02:48:55.653" v="466" actId="12"/>
          <ac:spMkLst>
            <pc:docMk/>
            <pc:sldMk cId="1390375954" sldId="300"/>
            <ac:spMk id="4" creationId="{0B38A872-FC04-A088-8E92-B7FA66F2BE32}"/>
          </ac:spMkLst>
        </pc:spChg>
        <pc:spChg chg="add mod">
          <ac:chgData name="Dinh Nguyen" userId="75ea2f2f01fb72ed" providerId="LiveId" clId="{47AE8DF5-508C-C841-884F-395D239CBCAF}" dt="2023-05-24T02:48:49.138" v="464" actId="12"/>
          <ac:spMkLst>
            <pc:docMk/>
            <pc:sldMk cId="1390375954" sldId="300"/>
            <ac:spMk id="5" creationId="{5C02507C-2DA0-C163-9EEA-6E1F9A9F4A29}"/>
          </ac:spMkLst>
        </pc:spChg>
        <pc:spChg chg="mod">
          <ac:chgData name="Dinh Nguyen" userId="75ea2f2f01fb72ed" providerId="LiveId" clId="{47AE8DF5-508C-C841-884F-395D239CBCAF}" dt="2023-05-24T02:38:56.477" v="155" actId="27636"/>
          <ac:spMkLst>
            <pc:docMk/>
            <pc:sldMk cId="1390375954" sldId="300"/>
            <ac:spMk id="140" creationId="{00000000-0000-0000-0000-000000000000}"/>
          </ac:spMkLst>
        </pc:spChg>
        <pc:picChg chg="del">
          <ac:chgData name="Dinh Nguyen" userId="75ea2f2f01fb72ed" providerId="LiveId" clId="{47AE8DF5-508C-C841-884F-395D239CBCAF}" dt="2023-05-24T02:38:39.974" v="149" actId="478"/>
          <ac:picMkLst>
            <pc:docMk/>
            <pc:sldMk cId="1390375954" sldId="300"/>
            <ac:picMk id="2" creationId="{78A506EB-CA5F-7232-7FA2-D1CC1A585016}"/>
          </ac:picMkLst>
        </pc:picChg>
        <pc:picChg chg="add del mod">
          <ac:chgData name="Dinh Nguyen" userId="75ea2f2f01fb72ed" providerId="LiveId" clId="{47AE8DF5-508C-C841-884F-395D239CBCAF}" dt="2023-05-24T02:42:19.754" v="317" actId="478"/>
          <ac:picMkLst>
            <pc:docMk/>
            <pc:sldMk cId="1390375954" sldId="300"/>
            <ac:picMk id="3074" creationId="{A2992725-1A01-EBCA-05D3-25B79FA627ED}"/>
          </ac:picMkLst>
        </pc:picChg>
        <pc:picChg chg="add mod">
          <ac:chgData name="Dinh Nguyen" userId="75ea2f2f01fb72ed" providerId="LiveId" clId="{47AE8DF5-508C-C841-884F-395D239CBCAF}" dt="2023-05-24T02:43:21.730" v="326" actId="1076"/>
          <ac:picMkLst>
            <pc:docMk/>
            <pc:sldMk cId="1390375954" sldId="300"/>
            <ac:picMk id="3076" creationId="{59B74513-6952-04D9-4C5B-7B1C733886BC}"/>
          </ac:picMkLst>
        </pc:picChg>
        <pc:picChg chg="add mod">
          <ac:chgData name="Dinh Nguyen" userId="75ea2f2f01fb72ed" providerId="LiveId" clId="{47AE8DF5-508C-C841-884F-395D239CBCAF}" dt="2023-05-24T02:43:29.782" v="328" actId="1076"/>
          <ac:picMkLst>
            <pc:docMk/>
            <pc:sldMk cId="1390375954" sldId="300"/>
            <ac:picMk id="3078" creationId="{91425B96-E9B5-9818-8B2D-F881B1991D4A}"/>
          </ac:picMkLst>
        </pc:picChg>
        <pc:picChg chg="add mod">
          <ac:chgData name="Dinh Nguyen" userId="75ea2f2f01fb72ed" providerId="LiveId" clId="{47AE8DF5-508C-C841-884F-395D239CBCAF}" dt="2023-05-24T02:42:29.463" v="321" actId="14100"/>
          <ac:picMkLst>
            <pc:docMk/>
            <pc:sldMk cId="1390375954" sldId="300"/>
            <ac:picMk id="3080" creationId="{A41B50CC-555D-05B2-D91E-159BA5859B56}"/>
          </ac:picMkLst>
        </pc:picChg>
      </pc:sldChg>
      <pc:sldChg chg="del">
        <pc:chgData name="Dinh Nguyen" userId="75ea2f2f01fb72ed" providerId="LiveId" clId="{47AE8DF5-508C-C841-884F-395D239CBCAF}" dt="2023-05-24T00:09:24.960" v="58" actId="2696"/>
        <pc:sldMkLst>
          <pc:docMk/>
          <pc:sldMk cId="2206830605" sldId="300"/>
        </pc:sldMkLst>
      </pc:sldChg>
      <pc:sldChg chg="addSp delSp modSp add mod">
        <pc:chgData name="Dinh Nguyen" userId="75ea2f2f01fb72ed" providerId="LiveId" clId="{47AE8DF5-508C-C841-884F-395D239CBCAF}" dt="2023-05-24T02:49:18.497" v="472" actId="1076"/>
        <pc:sldMkLst>
          <pc:docMk/>
          <pc:sldMk cId="2801309493" sldId="301"/>
        </pc:sldMkLst>
        <pc:spChg chg="add mod">
          <ac:chgData name="Dinh Nguyen" userId="75ea2f2f01fb72ed" providerId="LiveId" clId="{47AE8DF5-508C-C841-884F-395D239CBCAF}" dt="2023-05-24T02:49:06.734" v="469" actId="12"/>
          <ac:spMkLst>
            <pc:docMk/>
            <pc:sldMk cId="2801309493" sldId="301"/>
            <ac:spMk id="2" creationId="{A538AAA7-1071-5E20-06F3-9EA03CA32604}"/>
          </ac:spMkLst>
        </pc:spChg>
        <pc:spChg chg="del">
          <ac:chgData name="Dinh Nguyen" userId="75ea2f2f01fb72ed" providerId="LiveId" clId="{47AE8DF5-508C-C841-884F-395D239CBCAF}" dt="2023-05-24T02:44:36.147" v="399" actId="478"/>
          <ac:spMkLst>
            <pc:docMk/>
            <pc:sldMk cId="2801309493" sldId="301"/>
            <ac:spMk id="3" creationId="{F868FD60-20F0-82F2-FF88-F9E8A0A161D5}"/>
          </ac:spMkLst>
        </pc:spChg>
        <pc:spChg chg="mod">
          <ac:chgData name="Dinh Nguyen" userId="75ea2f2f01fb72ed" providerId="LiveId" clId="{47AE8DF5-508C-C841-884F-395D239CBCAF}" dt="2023-05-24T02:49:18.497" v="472" actId="1076"/>
          <ac:spMkLst>
            <pc:docMk/>
            <pc:sldMk cId="2801309493" sldId="301"/>
            <ac:spMk id="4" creationId="{0B38A872-FC04-A088-8E92-B7FA66F2BE32}"/>
          </ac:spMkLst>
        </pc:spChg>
        <pc:spChg chg="mod">
          <ac:chgData name="Dinh Nguyen" userId="75ea2f2f01fb72ed" providerId="LiveId" clId="{47AE8DF5-508C-C841-884F-395D239CBCAF}" dt="2023-05-24T02:49:00.034" v="467" actId="12"/>
          <ac:spMkLst>
            <pc:docMk/>
            <pc:sldMk cId="2801309493" sldId="301"/>
            <ac:spMk id="5" creationId="{5C02507C-2DA0-C163-9EEA-6E1F9A9F4A29}"/>
          </ac:spMkLst>
        </pc:spChg>
        <pc:picChg chg="del">
          <ac:chgData name="Dinh Nguyen" userId="75ea2f2f01fb72ed" providerId="LiveId" clId="{47AE8DF5-508C-C841-884F-395D239CBCAF}" dt="2023-05-24T02:43:49.649" v="330" actId="478"/>
          <ac:picMkLst>
            <pc:docMk/>
            <pc:sldMk cId="2801309493" sldId="301"/>
            <ac:picMk id="3076" creationId="{59B74513-6952-04D9-4C5B-7B1C733886BC}"/>
          </ac:picMkLst>
        </pc:picChg>
        <pc:picChg chg="del">
          <ac:chgData name="Dinh Nguyen" userId="75ea2f2f01fb72ed" providerId="LiveId" clId="{47AE8DF5-508C-C841-884F-395D239CBCAF}" dt="2023-05-24T02:43:49.649" v="330" actId="478"/>
          <ac:picMkLst>
            <pc:docMk/>
            <pc:sldMk cId="2801309493" sldId="301"/>
            <ac:picMk id="3078" creationId="{91425B96-E9B5-9818-8B2D-F881B1991D4A}"/>
          </ac:picMkLst>
        </pc:picChg>
        <pc:picChg chg="del">
          <ac:chgData name="Dinh Nguyen" userId="75ea2f2f01fb72ed" providerId="LiveId" clId="{47AE8DF5-508C-C841-884F-395D239CBCAF}" dt="2023-05-24T02:43:49.649" v="330" actId="478"/>
          <ac:picMkLst>
            <pc:docMk/>
            <pc:sldMk cId="2801309493" sldId="301"/>
            <ac:picMk id="3080" creationId="{A41B50CC-555D-05B2-D91E-159BA5859B56}"/>
          </ac:picMkLst>
        </pc:picChg>
        <pc:picChg chg="add mod">
          <ac:chgData name="Dinh Nguyen" userId="75ea2f2f01fb72ed" providerId="LiveId" clId="{47AE8DF5-508C-C841-884F-395D239CBCAF}" dt="2023-05-24T02:48:41.534" v="463" actId="1076"/>
          <ac:picMkLst>
            <pc:docMk/>
            <pc:sldMk cId="2801309493" sldId="301"/>
            <ac:picMk id="5122" creationId="{6774EBB3-36A2-7326-5C53-1C92AE73203E}"/>
          </ac:picMkLst>
        </pc:picChg>
        <pc:picChg chg="add mod">
          <ac:chgData name="Dinh Nguyen" userId="75ea2f2f01fb72ed" providerId="LiveId" clId="{47AE8DF5-508C-C841-884F-395D239CBCAF}" dt="2023-05-24T02:49:18.497" v="472" actId="1076"/>
          <ac:picMkLst>
            <pc:docMk/>
            <pc:sldMk cId="2801309493" sldId="301"/>
            <ac:picMk id="5124" creationId="{64F1F4F2-F26C-A308-A4DE-8564C64143C3}"/>
          </ac:picMkLst>
        </pc:picChg>
        <pc:picChg chg="add mod">
          <ac:chgData name="Dinh Nguyen" userId="75ea2f2f01fb72ed" providerId="LiveId" clId="{47AE8DF5-508C-C841-884F-395D239CBCAF}" dt="2023-05-24T02:48:41.534" v="463" actId="1076"/>
          <ac:picMkLst>
            <pc:docMk/>
            <pc:sldMk cId="2801309493" sldId="301"/>
            <ac:picMk id="5126" creationId="{E3385EEC-D237-6223-15A5-3B26112D1830}"/>
          </ac:picMkLst>
        </pc:picChg>
      </pc:sldChg>
      <pc:sldChg chg="del">
        <pc:chgData name="Dinh Nguyen" userId="75ea2f2f01fb72ed" providerId="LiveId" clId="{47AE8DF5-508C-C841-884F-395D239CBCAF}" dt="2023-05-24T00:09:24.956" v="54" actId="2696"/>
        <pc:sldMkLst>
          <pc:docMk/>
          <pc:sldMk cId="3207268092" sldId="301"/>
        </pc:sldMkLst>
      </pc:sldChg>
      <pc:sldChg chg="del">
        <pc:chgData name="Dinh Nguyen" userId="75ea2f2f01fb72ed" providerId="LiveId" clId="{47AE8DF5-508C-C841-884F-395D239CBCAF}" dt="2023-05-24T00:09:24.955" v="53" actId="2696"/>
        <pc:sldMkLst>
          <pc:docMk/>
          <pc:sldMk cId="793974552" sldId="302"/>
        </pc:sldMkLst>
      </pc:sldChg>
      <pc:sldChg chg="addSp delSp modSp add mod">
        <pc:chgData name="Dinh Nguyen" userId="75ea2f2f01fb72ed" providerId="LiveId" clId="{47AE8DF5-508C-C841-884F-395D239CBCAF}" dt="2023-05-25T11:09:44.496" v="1028" actId="120"/>
        <pc:sldMkLst>
          <pc:docMk/>
          <pc:sldMk cId="2841960913" sldId="302"/>
        </pc:sldMkLst>
        <pc:spChg chg="del">
          <ac:chgData name="Dinh Nguyen" userId="75ea2f2f01fb72ed" providerId="LiveId" clId="{47AE8DF5-508C-C841-884F-395D239CBCAF}" dt="2023-05-25T10:51:05.418" v="474" actId="478"/>
          <ac:spMkLst>
            <pc:docMk/>
            <pc:sldMk cId="2841960913" sldId="302"/>
            <ac:spMk id="2" creationId="{A538AAA7-1071-5E20-06F3-9EA03CA32604}"/>
          </ac:spMkLst>
        </pc:spChg>
        <pc:spChg chg="del">
          <ac:chgData name="Dinh Nguyen" userId="75ea2f2f01fb72ed" providerId="LiveId" clId="{47AE8DF5-508C-C841-884F-395D239CBCAF}" dt="2023-05-25T10:51:05.418" v="474" actId="478"/>
          <ac:spMkLst>
            <pc:docMk/>
            <pc:sldMk cId="2841960913" sldId="302"/>
            <ac:spMk id="4" creationId="{0B38A872-FC04-A088-8E92-B7FA66F2BE32}"/>
          </ac:spMkLst>
        </pc:spChg>
        <pc:spChg chg="del">
          <ac:chgData name="Dinh Nguyen" userId="75ea2f2f01fb72ed" providerId="LiveId" clId="{47AE8DF5-508C-C841-884F-395D239CBCAF}" dt="2023-05-25T10:51:05.418" v="474" actId="478"/>
          <ac:spMkLst>
            <pc:docMk/>
            <pc:sldMk cId="2841960913" sldId="302"/>
            <ac:spMk id="5" creationId="{5C02507C-2DA0-C163-9EEA-6E1F9A9F4A29}"/>
          </ac:spMkLst>
        </pc:spChg>
        <pc:spChg chg="mod">
          <ac:chgData name="Dinh Nguyen" userId="75ea2f2f01fb72ed" providerId="LiveId" clId="{47AE8DF5-508C-C841-884F-395D239CBCAF}" dt="2023-05-25T10:51:12.632" v="505" actId="20577"/>
          <ac:spMkLst>
            <pc:docMk/>
            <pc:sldMk cId="2841960913" sldId="302"/>
            <ac:spMk id="139" creationId="{00000000-0000-0000-0000-000000000000}"/>
          </ac:spMkLst>
        </pc:spChg>
        <pc:spChg chg="mod">
          <ac:chgData name="Dinh Nguyen" userId="75ea2f2f01fb72ed" providerId="LiveId" clId="{47AE8DF5-508C-C841-884F-395D239CBCAF}" dt="2023-05-25T11:09:44.496" v="1028" actId="120"/>
          <ac:spMkLst>
            <pc:docMk/>
            <pc:sldMk cId="2841960913" sldId="302"/>
            <ac:spMk id="140" creationId="{00000000-0000-0000-0000-000000000000}"/>
          </ac:spMkLst>
        </pc:spChg>
        <pc:picChg chg="del">
          <ac:chgData name="Dinh Nguyen" userId="75ea2f2f01fb72ed" providerId="LiveId" clId="{47AE8DF5-508C-C841-884F-395D239CBCAF}" dt="2023-05-25T10:51:05.418" v="474" actId="478"/>
          <ac:picMkLst>
            <pc:docMk/>
            <pc:sldMk cId="2841960913" sldId="302"/>
            <ac:picMk id="5122" creationId="{6774EBB3-36A2-7326-5C53-1C92AE73203E}"/>
          </ac:picMkLst>
        </pc:picChg>
        <pc:picChg chg="del">
          <ac:chgData name="Dinh Nguyen" userId="75ea2f2f01fb72ed" providerId="LiveId" clId="{47AE8DF5-508C-C841-884F-395D239CBCAF}" dt="2023-05-25T10:51:05.418" v="474" actId="478"/>
          <ac:picMkLst>
            <pc:docMk/>
            <pc:sldMk cId="2841960913" sldId="302"/>
            <ac:picMk id="5124" creationId="{64F1F4F2-F26C-A308-A4DE-8564C64143C3}"/>
          </ac:picMkLst>
        </pc:picChg>
        <pc:picChg chg="del">
          <ac:chgData name="Dinh Nguyen" userId="75ea2f2f01fb72ed" providerId="LiveId" clId="{47AE8DF5-508C-C841-884F-395D239CBCAF}" dt="2023-05-25T10:51:05.418" v="474" actId="478"/>
          <ac:picMkLst>
            <pc:docMk/>
            <pc:sldMk cId="2841960913" sldId="302"/>
            <ac:picMk id="5126" creationId="{E3385EEC-D237-6223-15A5-3B26112D1830}"/>
          </ac:picMkLst>
        </pc:picChg>
        <pc:picChg chg="add mod">
          <ac:chgData name="Dinh Nguyen" userId="75ea2f2f01fb72ed" providerId="LiveId" clId="{47AE8DF5-508C-C841-884F-395D239CBCAF}" dt="2023-05-25T10:57:58.330" v="511" actId="1076"/>
          <ac:picMkLst>
            <pc:docMk/>
            <pc:sldMk cId="2841960913" sldId="302"/>
            <ac:picMk id="7170" creationId="{67D2DB6B-617A-3E58-7EE7-532EBD97E627}"/>
          </ac:picMkLst>
        </pc:picChg>
      </pc:sldChg>
      <pc:sldChg chg="del">
        <pc:chgData name="Dinh Nguyen" userId="75ea2f2f01fb72ed" providerId="LiveId" clId="{47AE8DF5-508C-C841-884F-395D239CBCAF}" dt="2023-05-24T00:09:24.975" v="62" actId="2696"/>
        <pc:sldMkLst>
          <pc:docMk/>
          <pc:sldMk cId="212377905" sldId="303"/>
        </pc:sldMkLst>
      </pc:sldChg>
      <pc:sldChg chg="modSp add mod">
        <pc:chgData name="Dinh Nguyen" userId="75ea2f2f01fb72ed" providerId="LiveId" clId="{47AE8DF5-508C-C841-884F-395D239CBCAF}" dt="2023-05-25T11:10:05.359" v="1032" actId="14100"/>
        <pc:sldMkLst>
          <pc:docMk/>
          <pc:sldMk cId="1291791553" sldId="303"/>
        </pc:sldMkLst>
        <pc:spChg chg="mod">
          <ac:chgData name="Dinh Nguyen" userId="75ea2f2f01fb72ed" providerId="LiveId" clId="{47AE8DF5-508C-C841-884F-395D239CBCAF}" dt="2023-05-25T11:10:05.359" v="1032" actId="14100"/>
          <ac:spMkLst>
            <pc:docMk/>
            <pc:sldMk cId="1291791553" sldId="303"/>
            <ac:spMk id="140" creationId="{00000000-0000-0000-0000-000000000000}"/>
          </ac:spMkLst>
        </pc:spChg>
      </pc:sldChg>
      <pc:sldChg chg="addSp delSp modSp add mod">
        <pc:chgData name="Dinh Nguyen" userId="75ea2f2f01fb72ed" providerId="LiveId" clId="{47AE8DF5-508C-C841-884F-395D239CBCAF}" dt="2023-05-25T16:15:12.361" v="1245" actId="20577"/>
        <pc:sldMkLst>
          <pc:docMk/>
          <pc:sldMk cId="2162500951" sldId="304"/>
        </pc:sldMkLst>
        <pc:spChg chg="mod">
          <ac:chgData name="Dinh Nguyen" userId="75ea2f2f01fb72ed" providerId="LiveId" clId="{47AE8DF5-508C-C841-884F-395D239CBCAF}" dt="2023-05-25T16:05:34.530" v="1103" actId="20577"/>
          <ac:spMkLst>
            <pc:docMk/>
            <pc:sldMk cId="2162500951" sldId="304"/>
            <ac:spMk id="139" creationId="{00000000-0000-0000-0000-000000000000}"/>
          </ac:spMkLst>
        </pc:spChg>
        <pc:spChg chg="mod">
          <ac:chgData name="Dinh Nguyen" userId="75ea2f2f01fb72ed" providerId="LiveId" clId="{47AE8DF5-508C-C841-884F-395D239CBCAF}" dt="2023-05-25T16:15:12.361" v="1245" actId="20577"/>
          <ac:spMkLst>
            <pc:docMk/>
            <pc:sldMk cId="2162500951" sldId="304"/>
            <ac:spMk id="140" creationId="{00000000-0000-0000-0000-000000000000}"/>
          </ac:spMkLst>
        </pc:spChg>
        <pc:picChg chg="del">
          <ac:chgData name="Dinh Nguyen" userId="75ea2f2f01fb72ed" providerId="LiveId" clId="{47AE8DF5-508C-C841-884F-395D239CBCAF}" dt="2023-05-25T15:59:18.771" v="1034" actId="478"/>
          <ac:picMkLst>
            <pc:docMk/>
            <pc:sldMk cId="2162500951" sldId="304"/>
            <ac:picMk id="7170" creationId="{67D2DB6B-617A-3E58-7EE7-532EBD97E627}"/>
          </ac:picMkLst>
        </pc:picChg>
        <pc:picChg chg="add mod">
          <ac:chgData name="Dinh Nguyen" userId="75ea2f2f01fb72ed" providerId="LiveId" clId="{47AE8DF5-508C-C841-884F-395D239CBCAF}" dt="2023-05-25T16:06:03.390" v="1109" actId="1076"/>
          <ac:picMkLst>
            <pc:docMk/>
            <pc:sldMk cId="2162500951" sldId="304"/>
            <ac:picMk id="9218" creationId="{0D1784DF-63DF-60B8-7D56-E355ACA46EE9}"/>
          </ac:picMkLst>
        </pc:picChg>
      </pc:sldChg>
      <pc:sldChg chg="del">
        <pc:chgData name="Dinh Nguyen" userId="75ea2f2f01fb72ed" providerId="LiveId" clId="{47AE8DF5-508C-C841-884F-395D239CBCAF}" dt="2023-05-24T00:09:24.958" v="57" actId="2696"/>
        <pc:sldMkLst>
          <pc:docMk/>
          <pc:sldMk cId="2363150577" sldId="304"/>
        </pc:sldMkLst>
      </pc:sldChg>
      <pc:sldChg chg="modSp add mod">
        <pc:chgData name="Dinh Nguyen" userId="75ea2f2f01fb72ed" providerId="LiveId" clId="{47AE8DF5-508C-C841-884F-395D239CBCAF}" dt="2023-05-25T16:14:39.193" v="1241" actId="14100"/>
        <pc:sldMkLst>
          <pc:docMk/>
          <pc:sldMk cId="2617220425" sldId="305"/>
        </pc:sldMkLst>
        <pc:spChg chg="mod">
          <ac:chgData name="Dinh Nguyen" userId="75ea2f2f01fb72ed" providerId="LiveId" clId="{47AE8DF5-508C-C841-884F-395D239CBCAF}" dt="2023-05-25T16:14:39.193" v="1241" actId="14100"/>
          <ac:spMkLst>
            <pc:docMk/>
            <pc:sldMk cId="2617220425" sldId="305"/>
            <ac:spMk id="140" creationId="{00000000-0000-0000-0000-000000000000}"/>
          </ac:spMkLst>
        </pc:spChg>
      </pc:sldChg>
      <pc:sldChg chg="del">
        <pc:chgData name="Dinh Nguyen" userId="75ea2f2f01fb72ed" providerId="LiveId" clId="{47AE8DF5-508C-C841-884F-395D239CBCAF}" dt="2023-05-24T00:09:24.971" v="61" actId="2696"/>
        <pc:sldMkLst>
          <pc:docMk/>
          <pc:sldMk cId="3333655985" sldId="305"/>
        </pc:sldMkLst>
      </pc:sldChg>
      <pc:sldChg chg="del">
        <pc:chgData name="Dinh Nguyen" userId="75ea2f2f01fb72ed" providerId="LiveId" clId="{47AE8DF5-508C-C841-884F-395D239CBCAF}" dt="2023-05-24T00:09:24.969" v="60" actId="2696"/>
        <pc:sldMkLst>
          <pc:docMk/>
          <pc:sldMk cId="2448846450" sldId="306"/>
        </pc:sldMkLst>
      </pc:sldChg>
      <pc:sldChg chg="addSp delSp modSp add mod">
        <pc:chgData name="Dinh Nguyen" userId="75ea2f2f01fb72ed" providerId="LiveId" clId="{47AE8DF5-508C-C841-884F-395D239CBCAF}" dt="2023-05-25T16:24:59.736" v="1351" actId="1076"/>
        <pc:sldMkLst>
          <pc:docMk/>
          <pc:sldMk cId="3041298457" sldId="306"/>
        </pc:sldMkLst>
        <pc:spChg chg="add del mod">
          <ac:chgData name="Dinh Nguyen" userId="75ea2f2f01fb72ed" providerId="LiveId" clId="{47AE8DF5-508C-C841-884F-395D239CBCAF}" dt="2023-05-25T16:16:05.997" v="1262" actId="478"/>
          <ac:spMkLst>
            <pc:docMk/>
            <pc:sldMk cId="3041298457" sldId="306"/>
            <ac:spMk id="2" creationId="{33EC1633-A599-4B2E-8102-F79C3325BAAB}"/>
          </ac:spMkLst>
        </pc:spChg>
        <pc:spChg chg="add mod">
          <ac:chgData name="Dinh Nguyen" userId="75ea2f2f01fb72ed" providerId="LiveId" clId="{47AE8DF5-508C-C841-884F-395D239CBCAF}" dt="2023-05-25T16:24:59.736" v="1351" actId="1076"/>
          <ac:spMkLst>
            <pc:docMk/>
            <pc:sldMk cId="3041298457" sldId="306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6:20:46.258" v="1283"/>
          <ac:spMkLst>
            <pc:docMk/>
            <pc:sldMk cId="3041298457" sldId="306"/>
            <ac:spMk id="139" creationId="{00000000-0000-0000-0000-000000000000}"/>
          </ac:spMkLst>
        </pc:spChg>
        <pc:spChg chg="del">
          <ac:chgData name="Dinh Nguyen" userId="75ea2f2f01fb72ed" providerId="LiveId" clId="{47AE8DF5-508C-C841-884F-395D239CBCAF}" dt="2023-05-25T16:16:03.437" v="1261" actId="478"/>
          <ac:spMkLst>
            <pc:docMk/>
            <pc:sldMk cId="3041298457" sldId="306"/>
            <ac:spMk id="140" creationId="{00000000-0000-0000-0000-000000000000}"/>
          </ac:spMkLst>
        </pc:spChg>
        <pc:picChg chg="del">
          <ac:chgData name="Dinh Nguyen" userId="75ea2f2f01fb72ed" providerId="LiveId" clId="{47AE8DF5-508C-C841-884F-395D239CBCAF}" dt="2023-05-25T16:16:03.437" v="1261" actId="478"/>
          <ac:picMkLst>
            <pc:docMk/>
            <pc:sldMk cId="3041298457" sldId="306"/>
            <ac:picMk id="9218" creationId="{0D1784DF-63DF-60B8-7D56-E355ACA46EE9}"/>
          </ac:picMkLst>
        </pc:picChg>
      </pc:sldChg>
      <pc:sldChg chg="del">
        <pc:chgData name="Dinh Nguyen" userId="75ea2f2f01fb72ed" providerId="LiveId" clId="{47AE8DF5-508C-C841-884F-395D239CBCAF}" dt="2023-05-24T00:09:24.957" v="55" actId="2696"/>
        <pc:sldMkLst>
          <pc:docMk/>
          <pc:sldMk cId="1690608975" sldId="307"/>
        </pc:sldMkLst>
      </pc:sldChg>
      <pc:sldChg chg="addSp delSp modSp add mod">
        <pc:chgData name="Dinh Nguyen" userId="75ea2f2f01fb72ed" providerId="LiveId" clId="{47AE8DF5-508C-C841-884F-395D239CBCAF}" dt="2023-05-25T16:24:49.907" v="1350" actId="123"/>
        <pc:sldMkLst>
          <pc:docMk/>
          <pc:sldMk cId="3415524809" sldId="307"/>
        </pc:sldMkLst>
        <pc:spChg chg="del">
          <ac:chgData name="Dinh Nguyen" userId="75ea2f2f01fb72ed" providerId="LiveId" clId="{47AE8DF5-508C-C841-884F-395D239CBCAF}" dt="2023-05-25T16:23:19.641" v="1316" actId="478"/>
          <ac:spMkLst>
            <pc:docMk/>
            <pc:sldMk cId="3415524809" sldId="307"/>
            <ac:spMk id="3" creationId="{336F1CE3-0EEF-86F0-3D63-6673493C5A12}"/>
          </ac:spMkLst>
        </pc:spChg>
        <pc:spChg chg="add del mod">
          <ac:chgData name="Dinh Nguyen" userId="75ea2f2f01fb72ed" providerId="LiveId" clId="{47AE8DF5-508C-C841-884F-395D239CBCAF}" dt="2023-05-25T16:23:21.224" v="1317" actId="478"/>
          <ac:spMkLst>
            <pc:docMk/>
            <pc:sldMk cId="3415524809" sldId="307"/>
            <ac:spMk id="4" creationId="{10904B10-4D0A-2618-15F4-51E846BF3697}"/>
          </ac:spMkLst>
        </pc:spChg>
        <pc:spChg chg="add del mod">
          <ac:chgData name="Dinh Nguyen" userId="75ea2f2f01fb72ed" providerId="LiveId" clId="{47AE8DF5-508C-C841-884F-395D239CBCAF}" dt="2023-05-25T16:23:57.990" v="1327" actId="478"/>
          <ac:spMkLst>
            <pc:docMk/>
            <pc:sldMk cId="3415524809" sldId="307"/>
            <ac:spMk id="6" creationId="{C79D891E-C258-3EB9-2B88-6F5015C41C45}"/>
          </ac:spMkLst>
        </pc:spChg>
        <pc:spChg chg="add mod">
          <ac:chgData name="Dinh Nguyen" userId="75ea2f2f01fb72ed" providerId="LiveId" clId="{47AE8DF5-508C-C841-884F-395D239CBCAF}" dt="2023-05-25T16:24:49.907" v="1350" actId="123"/>
          <ac:spMkLst>
            <pc:docMk/>
            <pc:sldMk cId="3415524809" sldId="307"/>
            <ac:spMk id="7" creationId="{C2F035AD-16BE-BA0B-2E00-73CAA38C4B46}"/>
          </ac:spMkLst>
        </pc:spChg>
        <pc:picChg chg="add mod">
          <ac:chgData name="Dinh Nguyen" userId="75ea2f2f01fb72ed" providerId="LiveId" clId="{47AE8DF5-508C-C841-884F-395D239CBCAF}" dt="2023-05-25T16:23:29.600" v="1320" actId="1076"/>
          <ac:picMkLst>
            <pc:docMk/>
            <pc:sldMk cId="3415524809" sldId="307"/>
            <ac:picMk id="11266" creationId="{CF75F2A0-25E0-AFAC-9213-1D0B33A748F1}"/>
          </ac:picMkLst>
        </pc:picChg>
      </pc:sldChg>
      <pc:sldChg chg="modSp add mod ord">
        <pc:chgData name="Dinh Nguyen" userId="75ea2f2f01fb72ed" providerId="LiveId" clId="{47AE8DF5-508C-C841-884F-395D239CBCAF}" dt="2023-05-25T16:37:55.935" v="1452" actId="20577"/>
        <pc:sldMkLst>
          <pc:docMk/>
          <pc:sldMk cId="1184641562" sldId="308"/>
        </pc:sldMkLst>
        <pc:spChg chg="mod">
          <ac:chgData name="Dinh Nguyen" userId="75ea2f2f01fb72ed" providerId="LiveId" clId="{47AE8DF5-508C-C841-884F-395D239CBCAF}" dt="2023-05-25T16:37:55.935" v="1452" actId="20577"/>
          <ac:spMkLst>
            <pc:docMk/>
            <pc:sldMk cId="1184641562" sldId="308"/>
            <ac:spMk id="3" creationId="{336F1CE3-0EEF-86F0-3D63-6673493C5A12}"/>
          </ac:spMkLst>
        </pc:spChg>
      </pc:sldChg>
      <pc:sldChg chg="del">
        <pc:chgData name="Dinh Nguyen" userId="75ea2f2f01fb72ed" providerId="LiveId" clId="{47AE8DF5-508C-C841-884F-395D239CBCAF}" dt="2023-05-24T00:09:24.958" v="56" actId="2696"/>
        <pc:sldMkLst>
          <pc:docMk/>
          <pc:sldMk cId="3121201701" sldId="308"/>
        </pc:sldMkLst>
      </pc:sldChg>
      <pc:sldChg chg="addSp delSp modSp add mod">
        <pc:chgData name="Dinh Nguyen" userId="75ea2f2f01fb72ed" providerId="LiveId" clId="{47AE8DF5-508C-C841-884F-395D239CBCAF}" dt="2023-05-25T17:42:19.812" v="1729" actId="1076"/>
        <pc:sldMkLst>
          <pc:docMk/>
          <pc:sldMk cId="3797691380" sldId="309"/>
        </pc:sldMkLst>
        <pc:spChg chg="mod">
          <ac:chgData name="Dinh Nguyen" userId="75ea2f2f01fb72ed" providerId="LiveId" clId="{47AE8DF5-508C-C841-884F-395D239CBCAF}" dt="2023-05-25T17:42:19.812" v="1729" actId="1076"/>
          <ac:spMkLst>
            <pc:docMk/>
            <pc:sldMk cId="3797691380" sldId="309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6:39:03.755" v="1470" actId="20577"/>
          <ac:spMkLst>
            <pc:docMk/>
            <pc:sldMk cId="3797691380" sldId="309"/>
            <ac:spMk id="139" creationId="{00000000-0000-0000-0000-000000000000}"/>
          </ac:spMkLst>
        </pc:spChg>
        <pc:picChg chg="add del mod">
          <ac:chgData name="Dinh Nguyen" userId="75ea2f2f01fb72ed" providerId="LiveId" clId="{47AE8DF5-508C-C841-884F-395D239CBCAF}" dt="2023-05-25T17:26:10.818" v="1707" actId="478"/>
          <ac:picMkLst>
            <pc:docMk/>
            <pc:sldMk cId="3797691380" sldId="309"/>
            <ac:picMk id="4" creationId="{3F2D9214-DBB6-8B0C-D390-F1E95BC10777}"/>
          </ac:picMkLst>
        </pc:picChg>
        <pc:picChg chg="add del mod">
          <ac:chgData name="Dinh Nguyen" userId="75ea2f2f01fb72ed" providerId="LiveId" clId="{47AE8DF5-508C-C841-884F-395D239CBCAF}" dt="2023-05-25T17:07:16.158" v="1667" actId="478"/>
          <ac:picMkLst>
            <pc:docMk/>
            <pc:sldMk cId="3797691380" sldId="309"/>
            <ac:picMk id="6" creationId="{BFE5AC15-E559-2A51-0EB4-2CC0E409001D}"/>
          </ac:picMkLst>
        </pc:picChg>
        <pc:picChg chg="add del mod">
          <ac:chgData name="Dinh Nguyen" userId="75ea2f2f01fb72ed" providerId="LiveId" clId="{47AE8DF5-508C-C841-884F-395D239CBCAF}" dt="2023-05-25T17:26:10.818" v="1707" actId="478"/>
          <ac:picMkLst>
            <pc:docMk/>
            <pc:sldMk cId="3797691380" sldId="309"/>
            <ac:picMk id="8" creationId="{B53B31AF-B412-AD86-C6B5-D958FD28AB97}"/>
          </ac:picMkLst>
        </pc:picChg>
        <pc:picChg chg="add mod">
          <ac:chgData name="Dinh Nguyen" userId="75ea2f2f01fb72ed" providerId="LiveId" clId="{47AE8DF5-508C-C841-884F-395D239CBCAF}" dt="2023-05-25T17:41:47.445" v="1720" actId="14100"/>
          <ac:picMkLst>
            <pc:docMk/>
            <pc:sldMk cId="3797691380" sldId="309"/>
            <ac:picMk id="9" creationId="{BA8A3617-389E-CB1D-21D0-FBE7E4531074}"/>
          </ac:picMkLst>
        </pc:picChg>
      </pc:sldChg>
      <pc:sldChg chg="modSp add mod">
        <pc:chgData name="Dinh Nguyen" userId="75ea2f2f01fb72ed" providerId="LiveId" clId="{47AE8DF5-508C-C841-884F-395D239CBCAF}" dt="2023-05-25T17:43:40.909" v="1813" actId="1076"/>
        <pc:sldMkLst>
          <pc:docMk/>
          <pc:sldMk cId="2933595843" sldId="310"/>
        </pc:sldMkLst>
        <pc:spChg chg="mod">
          <ac:chgData name="Dinh Nguyen" userId="75ea2f2f01fb72ed" providerId="LiveId" clId="{47AE8DF5-508C-C841-884F-395D239CBCAF}" dt="2023-05-25T17:43:24.752" v="1810" actId="20577"/>
          <ac:spMkLst>
            <pc:docMk/>
            <pc:sldMk cId="2933595843" sldId="310"/>
            <ac:spMk id="3" creationId="{336F1CE3-0EEF-86F0-3D63-6673493C5A12}"/>
          </ac:spMkLst>
        </pc:spChg>
        <pc:picChg chg="mod">
          <ac:chgData name="Dinh Nguyen" userId="75ea2f2f01fb72ed" providerId="LiveId" clId="{47AE8DF5-508C-C841-884F-395D239CBCAF}" dt="2023-05-25T17:43:09.359" v="1805" actId="1076"/>
          <ac:picMkLst>
            <pc:docMk/>
            <pc:sldMk cId="2933595843" sldId="310"/>
            <ac:picMk id="4" creationId="{3F2D9214-DBB6-8B0C-D390-F1E95BC10777}"/>
          </ac:picMkLst>
        </pc:picChg>
        <pc:picChg chg="mod">
          <ac:chgData name="Dinh Nguyen" userId="75ea2f2f01fb72ed" providerId="LiveId" clId="{47AE8DF5-508C-C841-884F-395D239CBCAF}" dt="2023-05-25T17:43:40.909" v="1813" actId="1076"/>
          <ac:picMkLst>
            <pc:docMk/>
            <pc:sldMk cId="2933595843" sldId="310"/>
            <ac:picMk id="8" creationId="{B53B31AF-B412-AD86-C6B5-D958FD28AB97}"/>
          </ac:picMkLst>
        </pc:picChg>
      </pc:sldChg>
      <pc:sldChg chg="addSp delSp modSp add mod">
        <pc:chgData name="Dinh Nguyen" userId="75ea2f2f01fb72ed" providerId="LiveId" clId="{47AE8DF5-508C-C841-884F-395D239CBCAF}" dt="2023-05-25T17:46:01.126" v="1856" actId="1076"/>
        <pc:sldMkLst>
          <pc:docMk/>
          <pc:sldMk cId="1498135252" sldId="311"/>
        </pc:sldMkLst>
        <pc:spChg chg="mod">
          <ac:chgData name="Dinh Nguyen" userId="75ea2f2f01fb72ed" providerId="LiveId" clId="{47AE8DF5-508C-C841-884F-395D239CBCAF}" dt="2023-05-25T17:46:01.126" v="1856" actId="1076"/>
          <ac:spMkLst>
            <pc:docMk/>
            <pc:sldMk cId="1498135252" sldId="311"/>
            <ac:spMk id="3" creationId="{336F1CE3-0EEF-86F0-3D63-6673493C5A12}"/>
          </ac:spMkLst>
        </pc:spChg>
        <pc:picChg chg="add mod">
          <ac:chgData name="Dinh Nguyen" userId="75ea2f2f01fb72ed" providerId="LiveId" clId="{47AE8DF5-508C-C841-884F-395D239CBCAF}" dt="2023-05-25T17:45:53.311" v="1854" actId="14100"/>
          <ac:picMkLst>
            <pc:docMk/>
            <pc:sldMk cId="1498135252" sldId="311"/>
            <ac:picMk id="2" creationId="{A4F070DD-181F-6EF8-043C-C2D2A1DDE8A2}"/>
          </ac:picMkLst>
        </pc:picChg>
        <pc:picChg chg="del">
          <ac:chgData name="Dinh Nguyen" userId="75ea2f2f01fb72ed" providerId="LiveId" clId="{47AE8DF5-508C-C841-884F-395D239CBCAF}" dt="2023-05-25T17:45:47.677" v="1851" actId="478"/>
          <ac:picMkLst>
            <pc:docMk/>
            <pc:sldMk cId="1498135252" sldId="311"/>
            <ac:picMk id="9" creationId="{BA8A3617-389E-CB1D-21D0-FBE7E4531074}"/>
          </ac:picMkLst>
        </pc:picChg>
      </pc:sldChg>
      <pc:sldChg chg="addSp delSp modSp add mod">
        <pc:chgData name="Dinh Nguyen" userId="75ea2f2f01fb72ed" providerId="LiveId" clId="{47AE8DF5-508C-C841-884F-395D239CBCAF}" dt="2023-05-25T17:46:47.292" v="1869" actId="1076"/>
        <pc:sldMkLst>
          <pc:docMk/>
          <pc:sldMk cId="2785135522" sldId="312"/>
        </pc:sldMkLst>
        <pc:spChg chg="mod">
          <ac:chgData name="Dinh Nguyen" userId="75ea2f2f01fb72ed" providerId="LiveId" clId="{47AE8DF5-508C-C841-884F-395D239CBCAF}" dt="2023-05-25T17:46:44.790" v="1868" actId="14100"/>
          <ac:spMkLst>
            <pc:docMk/>
            <pc:sldMk cId="2785135522" sldId="312"/>
            <ac:spMk id="3" creationId="{336F1CE3-0EEF-86F0-3D63-6673493C5A12}"/>
          </ac:spMkLst>
        </pc:spChg>
        <pc:picChg chg="del">
          <ac:chgData name="Dinh Nguyen" userId="75ea2f2f01fb72ed" providerId="LiveId" clId="{47AE8DF5-508C-C841-884F-395D239CBCAF}" dt="2023-05-25T17:46:12.827" v="1858" actId="478"/>
          <ac:picMkLst>
            <pc:docMk/>
            <pc:sldMk cId="2785135522" sldId="312"/>
            <ac:picMk id="2" creationId="{A4F070DD-181F-6EF8-043C-C2D2A1DDE8A2}"/>
          </ac:picMkLst>
        </pc:picChg>
        <pc:picChg chg="add mod">
          <ac:chgData name="Dinh Nguyen" userId="75ea2f2f01fb72ed" providerId="LiveId" clId="{47AE8DF5-508C-C841-884F-395D239CBCAF}" dt="2023-05-25T17:46:16.327" v="1860"/>
          <ac:picMkLst>
            <pc:docMk/>
            <pc:sldMk cId="2785135522" sldId="312"/>
            <ac:picMk id="4" creationId="{548772ED-1668-EB4C-77D6-2D567025E70F}"/>
          </ac:picMkLst>
        </pc:picChg>
        <pc:picChg chg="add mod">
          <ac:chgData name="Dinh Nguyen" userId="75ea2f2f01fb72ed" providerId="LiveId" clId="{47AE8DF5-508C-C841-884F-395D239CBCAF}" dt="2023-05-25T17:46:47.292" v="1869" actId="1076"/>
          <ac:picMkLst>
            <pc:docMk/>
            <pc:sldMk cId="2785135522" sldId="312"/>
            <ac:picMk id="5" creationId="{7B7F26F8-77E6-463C-66AA-5993BD750ECF}"/>
          </ac:picMkLst>
        </pc:picChg>
      </pc:sldChg>
      <pc:sldChg chg="addSp delSp modSp add mod ord">
        <pc:chgData name="Dinh Nguyen" userId="75ea2f2f01fb72ed" providerId="LiveId" clId="{47AE8DF5-508C-C841-884F-395D239CBCAF}" dt="2023-05-25T17:54:56.224" v="1918" actId="1076"/>
        <pc:sldMkLst>
          <pc:docMk/>
          <pc:sldMk cId="3603740887" sldId="313"/>
        </pc:sldMkLst>
        <pc:spChg chg="mod">
          <ac:chgData name="Dinh Nguyen" userId="75ea2f2f01fb72ed" providerId="LiveId" clId="{47AE8DF5-508C-C841-884F-395D239CBCAF}" dt="2023-05-25T17:54:08.324" v="1911" actId="14100"/>
          <ac:spMkLst>
            <pc:docMk/>
            <pc:sldMk cId="3603740887" sldId="313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7:51:28.691" v="1903" actId="20577"/>
          <ac:spMkLst>
            <pc:docMk/>
            <pc:sldMk cId="3603740887" sldId="313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7:51:30.178" v="1904" actId="478"/>
          <ac:picMkLst>
            <pc:docMk/>
            <pc:sldMk cId="3603740887" sldId="313"/>
            <ac:picMk id="5" creationId="{7B7F26F8-77E6-463C-66AA-5993BD750ECF}"/>
          </ac:picMkLst>
        </pc:picChg>
        <pc:picChg chg="add mod">
          <ac:chgData name="Dinh Nguyen" userId="75ea2f2f01fb72ed" providerId="LiveId" clId="{47AE8DF5-508C-C841-884F-395D239CBCAF}" dt="2023-05-25T17:54:56.224" v="1918" actId="1076"/>
          <ac:picMkLst>
            <pc:docMk/>
            <pc:sldMk cId="3603740887" sldId="313"/>
            <ac:picMk id="12290" creationId="{731817B6-345B-E5DF-5B13-DD046EA02C8C}"/>
          </ac:picMkLst>
        </pc:picChg>
      </pc:sldChg>
      <pc:sldChg chg="addSp delSp modSp add mod">
        <pc:chgData name="Dinh Nguyen" userId="75ea2f2f01fb72ed" providerId="LiveId" clId="{47AE8DF5-508C-C841-884F-395D239CBCAF}" dt="2023-05-25T17:59:29.774" v="1976" actId="1076"/>
        <pc:sldMkLst>
          <pc:docMk/>
          <pc:sldMk cId="3253787097" sldId="314"/>
        </pc:sldMkLst>
        <pc:spChg chg="mod">
          <ac:chgData name="Dinh Nguyen" userId="75ea2f2f01fb72ed" providerId="LiveId" clId="{47AE8DF5-508C-C841-884F-395D239CBCAF}" dt="2023-05-25T17:59:29.774" v="1976" actId="1076"/>
          <ac:spMkLst>
            <pc:docMk/>
            <pc:sldMk cId="3253787097" sldId="314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7:55:21.051" v="1923" actId="20577"/>
          <ac:spMkLst>
            <pc:docMk/>
            <pc:sldMk cId="3253787097" sldId="314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7:55:38.998" v="1934" actId="478"/>
          <ac:picMkLst>
            <pc:docMk/>
            <pc:sldMk cId="3253787097" sldId="314"/>
            <ac:picMk id="12290" creationId="{731817B6-345B-E5DF-5B13-DD046EA02C8C}"/>
          </ac:picMkLst>
        </pc:picChg>
        <pc:picChg chg="add mod">
          <ac:chgData name="Dinh Nguyen" userId="75ea2f2f01fb72ed" providerId="LiveId" clId="{47AE8DF5-508C-C841-884F-395D239CBCAF}" dt="2023-05-25T17:58:53.156" v="1963" actId="1076"/>
          <ac:picMkLst>
            <pc:docMk/>
            <pc:sldMk cId="3253787097" sldId="314"/>
            <ac:picMk id="14338" creationId="{6D484E57-B2A6-4E9B-BD38-FA9136A559ED}"/>
          </ac:picMkLst>
        </pc:picChg>
      </pc:sldChg>
      <pc:sldChg chg="addSp delSp modSp add mod">
        <pc:chgData name="Dinh Nguyen" userId="75ea2f2f01fb72ed" providerId="LiveId" clId="{47AE8DF5-508C-C841-884F-395D239CBCAF}" dt="2023-05-25T18:05:20.624" v="2089" actId="20577"/>
        <pc:sldMkLst>
          <pc:docMk/>
          <pc:sldMk cId="3399725867" sldId="315"/>
        </pc:sldMkLst>
        <pc:spChg chg="add mod">
          <ac:chgData name="Dinh Nguyen" userId="75ea2f2f01fb72ed" providerId="LiveId" clId="{47AE8DF5-508C-C841-884F-395D239CBCAF}" dt="2023-05-25T18:05:20.624" v="2089" actId="20577"/>
          <ac:spMkLst>
            <pc:docMk/>
            <pc:sldMk cId="3399725867" sldId="315"/>
            <ac:spMk id="2" creationId="{70F1F44D-3760-F151-B5D4-485C59AFAD22}"/>
          </ac:spMkLst>
        </pc:spChg>
        <pc:spChg chg="mod">
          <ac:chgData name="Dinh Nguyen" userId="75ea2f2f01fb72ed" providerId="LiveId" clId="{47AE8DF5-508C-C841-884F-395D239CBCAF}" dt="2023-05-25T18:02:20.891" v="2025" actId="14100"/>
          <ac:spMkLst>
            <pc:docMk/>
            <pc:sldMk cId="3399725867" sldId="315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8:00:05.135" v="1981" actId="20577"/>
          <ac:spMkLst>
            <pc:docMk/>
            <pc:sldMk cId="3399725867" sldId="315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8:00:56.903" v="2012" actId="478"/>
          <ac:picMkLst>
            <pc:docMk/>
            <pc:sldMk cId="3399725867" sldId="315"/>
            <ac:picMk id="14338" creationId="{6D484E57-B2A6-4E9B-BD38-FA9136A559ED}"/>
          </ac:picMkLst>
        </pc:picChg>
        <pc:picChg chg="add mod">
          <ac:chgData name="Dinh Nguyen" userId="75ea2f2f01fb72ed" providerId="LiveId" clId="{47AE8DF5-508C-C841-884F-395D239CBCAF}" dt="2023-05-25T18:05:00.657" v="2080" actId="14100"/>
          <ac:picMkLst>
            <pc:docMk/>
            <pc:sldMk cId="3399725867" sldId="315"/>
            <ac:picMk id="16386" creationId="{CA48B925-68C3-CA0F-B18D-5A4E1AADF782}"/>
          </ac:picMkLst>
        </pc:picChg>
      </pc:sldChg>
      <pc:sldChg chg="addSp delSp modSp add mod">
        <pc:chgData name="Dinh Nguyen" userId="75ea2f2f01fb72ed" providerId="LiveId" clId="{47AE8DF5-508C-C841-884F-395D239CBCAF}" dt="2023-05-25T18:06:36.390" v="2113" actId="1076"/>
        <pc:sldMkLst>
          <pc:docMk/>
          <pc:sldMk cId="3007633818" sldId="316"/>
        </pc:sldMkLst>
        <pc:spChg chg="del">
          <ac:chgData name="Dinh Nguyen" userId="75ea2f2f01fb72ed" providerId="LiveId" clId="{47AE8DF5-508C-C841-884F-395D239CBCAF}" dt="2023-05-25T18:06:18.742" v="2107" actId="478"/>
          <ac:spMkLst>
            <pc:docMk/>
            <pc:sldMk cId="3007633818" sldId="316"/>
            <ac:spMk id="2" creationId="{70F1F44D-3760-F151-B5D4-485C59AFAD22}"/>
          </ac:spMkLst>
        </pc:spChg>
        <pc:spChg chg="del">
          <ac:chgData name="Dinh Nguyen" userId="75ea2f2f01fb72ed" providerId="LiveId" clId="{47AE8DF5-508C-C841-884F-395D239CBCAF}" dt="2023-05-25T18:06:21.383" v="2108" actId="478"/>
          <ac:spMkLst>
            <pc:docMk/>
            <pc:sldMk cId="3007633818" sldId="316"/>
            <ac:spMk id="3" creationId="{336F1CE3-0EEF-86F0-3D63-6673493C5A12}"/>
          </ac:spMkLst>
        </pc:spChg>
        <pc:spChg chg="add del mod">
          <ac:chgData name="Dinh Nguyen" userId="75ea2f2f01fb72ed" providerId="LiveId" clId="{47AE8DF5-508C-C841-884F-395D239CBCAF}" dt="2023-05-25T18:06:23.819" v="2109" actId="478"/>
          <ac:spMkLst>
            <pc:docMk/>
            <pc:sldMk cId="3007633818" sldId="316"/>
            <ac:spMk id="5" creationId="{F04A58D3-C633-6D88-2A47-B78B8BFA01E1}"/>
          </ac:spMkLst>
        </pc:spChg>
        <pc:spChg chg="mod">
          <ac:chgData name="Dinh Nguyen" userId="75ea2f2f01fb72ed" providerId="LiveId" clId="{47AE8DF5-508C-C841-884F-395D239CBCAF}" dt="2023-05-25T18:06:16.971" v="2106" actId="20577"/>
          <ac:spMkLst>
            <pc:docMk/>
            <pc:sldMk cId="3007633818" sldId="316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8:06:18.742" v="2107" actId="478"/>
          <ac:picMkLst>
            <pc:docMk/>
            <pc:sldMk cId="3007633818" sldId="316"/>
            <ac:picMk id="16386" creationId="{CA48B925-68C3-CA0F-B18D-5A4E1AADF782}"/>
          </ac:picMkLst>
        </pc:picChg>
        <pc:picChg chg="add mod">
          <ac:chgData name="Dinh Nguyen" userId="75ea2f2f01fb72ed" providerId="LiveId" clId="{47AE8DF5-508C-C841-884F-395D239CBCAF}" dt="2023-05-25T18:06:36.390" v="2113" actId="1076"/>
          <ac:picMkLst>
            <pc:docMk/>
            <pc:sldMk cId="3007633818" sldId="316"/>
            <ac:picMk id="18434" creationId="{280D7463-099D-3D5F-3B3C-D6BBEAD5B814}"/>
          </ac:picMkLst>
        </pc:picChg>
      </pc:sldChg>
      <pc:sldChg chg="addSp delSp modSp add mod">
        <pc:chgData name="Dinh Nguyen" userId="75ea2f2f01fb72ed" providerId="LiveId" clId="{47AE8DF5-508C-C841-884F-395D239CBCAF}" dt="2023-05-25T18:11:12.675" v="2181" actId="113"/>
        <pc:sldMkLst>
          <pc:docMk/>
          <pc:sldMk cId="3846018432" sldId="317"/>
        </pc:sldMkLst>
        <pc:spChg chg="add mod">
          <ac:chgData name="Dinh Nguyen" userId="75ea2f2f01fb72ed" providerId="LiveId" clId="{47AE8DF5-508C-C841-884F-395D239CBCAF}" dt="2023-05-25T18:11:12.675" v="2181" actId="113"/>
          <ac:spMkLst>
            <pc:docMk/>
            <pc:sldMk cId="3846018432" sldId="317"/>
            <ac:spMk id="2" creationId="{83C05EB0-748A-FC91-7806-077817859BE3}"/>
          </ac:spMkLst>
        </pc:spChg>
        <pc:spChg chg="mod">
          <ac:chgData name="Dinh Nguyen" userId="75ea2f2f01fb72ed" providerId="LiveId" clId="{47AE8DF5-508C-C841-884F-395D239CBCAF}" dt="2023-05-25T18:09:02.255" v="2158" actId="20577"/>
          <ac:spMkLst>
            <pc:docMk/>
            <pc:sldMk cId="3846018432" sldId="317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8:08:44.510" v="2141" actId="478"/>
          <ac:picMkLst>
            <pc:docMk/>
            <pc:sldMk cId="3846018432" sldId="317"/>
            <ac:picMk id="18434" creationId="{280D7463-099D-3D5F-3B3C-D6BBEAD5B814}"/>
          </ac:picMkLst>
        </pc:picChg>
      </pc:sldChg>
      <pc:sldChg chg="addSp modSp add mod ord">
        <pc:chgData name="Dinh Nguyen" userId="75ea2f2f01fb72ed" providerId="LiveId" clId="{47AE8DF5-508C-C841-884F-395D239CBCAF}" dt="2023-05-25T18:12:09.340" v="2184" actId="1076"/>
        <pc:sldMkLst>
          <pc:docMk/>
          <pc:sldMk cId="1585274905" sldId="318"/>
        </pc:sldMkLst>
        <pc:spChg chg="mod">
          <ac:chgData name="Dinh Nguyen" userId="75ea2f2f01fb72ed" providerId="LiveId" clId="{47AE8DF5-508C-C841-884F-395D239CBCAF}" dt="2023-05-25T18:10:09.250" v="2170" actId="20577"/>
          <ac:spMkLst>
            <pc:docMk/>
            <pc:sldMk cId="1585274905" sldId="318"/>
            <ac:spMk id="2" creationId="{83C05EB0-748A-FC91-7806-077817859BE3}"/>
          </ac:spMkLst>
        </pc:spChg>
        <pc:picChg chg="add mod">
          <ac:chgData name="Dinh Nguyen" userId="75ea2f2f01fb72ed" providerId="LiveId" clId="{47AE8DF5-508C-C841-884F-395D239CBCAF}" dt="2023-05-25T18:12:09.340" v="2184" actId="1076"/>
          <ac:picMkLst>
            <pc:docMk/>
            <pc:sldMk cId="1585274905" sldId="318"/>
            <ac:picMk id="22530" creationId="{36073515-E7CA-F6EB-8F1C-797D2CB663A2}"/>
          </ac:picMkLst>
        </pc:picChg>
      </pc:sldChg>
      <pc:sldChg chg="delSp modSp add mod ord">
        <pc:chgData name="Dinh Nguyen" userId="75ea2f2f01fb72ed" providerId="LiveId" clId="{47AE8DF5-508C-C841-884F-395D239CBCAF}" dt="2023-05-25T18:14:52.011" v="2227" actId="20577"/>
        <pc:sldMkLst>
          <pc:docMk/>
          <pc:sldMk cId="4203381643" sldId="319"/>
        </pc:sldMkLst>
        <pc:spChg chg="del">
          <ac:chgData name="Dinh Nguyen" userId="75ea2f2f01fb72ed" providerId="LiveId" clId="{47AE8DF5-508C-C841-884F-395D239CBCAF}" dt="2023-05-25T18:13:06.059" v="2187" actId="478"/>
          <ac:spMkLst>
            <pc:docMk/>
            <pc:sldMk cId="4203381643" sldId="319"/>
            <ac:spMk id="2" creationId="{70F1F44D-3760-F151-B5D4-485C59AFAD22}"/>
          </ac:spMkLst>
        </pc:spChg>
        <pc:spChg chg="mod">
          <ac:chgData name="Dinh Nguyen" userId="75ea2f2f01fb72ed" providerId="LiveId" clId="{47AE8DF5-508C-C841-884F-395D239CBCAF}" dt="2023-05-25T18:14:52.011" v="2227" actId="20577"/>
          <ac:spMkLst>
            <pc:docMk/>
            <pc:sldMk cId="4203381643" sldId="319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8:13:40.817" v="2204" actId="20577"/>
          <ac:spMkLst>
            <pc:docMk/>
            <pc:sldMk cId="4203381643" sldId="319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8:13:06.059" v="2187" actId="478"/>
          <ac:picMkLst>
            <pc:docMk/>
            <pc:sldMk cId="4203381643" sldId="319"/>
            <ac:picMk id="16386" creationId="{CA48B925-68C3-CA0F-B18D-5A4E1AADF782}"/>
          </ac:picMkLst>
        </pc:picChg>
      </pc:sldChg>
      <pc:sldChg chg="modSp add mod">
        <pc:chgData name="Dinh Nguyen" userId="75ea2f2f01fb72ed" providerId="LiveId" clId="{47AE8DF5-508C-C841-884F-395D239CBCAF}" dt="2023-05-25T18:17:22.559" v="2253" actId="14100"/>
        <pc:sldMkLst>
          <pc:docMk/>
          <pc:sldMk cId="588950527" sldId="320"/>
        </pc:sldMkLst>
        <pc:spChg chg="mod">
          <ac:chgData name="Dinh Nguyen" userId="75ea2f2f01fb72ed" providerId="LiveId" clId="{47AE8DF5-508C-C841-884F-395D239CBCAF}" dt="2023-05-25T18:17:22.559" v="2253" actId="14100"/>
          <ac:spMkLst>
            <pc:docMk/>
            <pc:sldMk cId="588950527" sldId="320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8:16:28.109" v="2229"/>
          <ac:spMkLst>
            <pc:docMk/>
            <pc:sldMk cId="588950527" sldId="320"/>
            <ac:spMk id="139" creationId="{00000000-0000-0000-0000-000000000000}"/>
          </ac:spMkLst>
        </pc:spChg>
      </pc:sldChg>
      <pc:sldChg chg="modSp add mod">
        <pc:chgData name="Dinh Nguyen" userId="75ea2f2f01fb72ed" providerId="LiveId" clId="{47AE8DF5-508C-C841-884F-395D239CBCAF}" dt="2023-05-25T18:18:41.631" v="2295" actId="313"/>
        <pc:sldMkLst>
          <pc:docMk/>
          <pc:sldMk cId="788922960" sldId="321"/>
        </pc:sldMkLst>
        <pc:spChg chg="mod">
          <ac:chgData name="Dinh Nguyen" userId="75ea2f2f01fb72ed" providerId="LiveId" clId="{47AE8DF5-508C-C841-884F-395D239CBCAF}" dt="2023-05-25T18:18:41.631" v="2295" actId="313"/>
          <ac:spMkLst>
            <pc:docMk/>
            <pc:sldMk cId="788922960" sldId="321"/>
            <ac:spMk id="3" creationId="{336F1CE3-0EEF-86F0-3D63-6673493C5A12}"/>
          </ac:spMkLst>
        </pc:spChg>
      </pc:sldChg>
      <pc:sldChg chg="modSp add mod">
        <pc:chgData name="Dinh Nguyen" userId="75ea2f2f01fb72ed" providerId="LiveId" clId="{47AE8DF5-508C-C841-884F-395D239CBCAF}" dt="2023-05-25T18:22:03.760" v="2312" actId="113"/>
        <pc:sldMkLst>
          <pc:docMk/>
          <pc:sldMk cId="4046069174" sldId="322"/>
        </pc:sldMkLst>
        <pc:spChg chg="mod">
          <ac:chgData name="Dinh Nguyen" userId="75ea2f2f01fb72ed" providerId="LiveId" clId="{47AE8DF5-508C-C841-884F-395D239CBCAF}" dt="2023-05-25T18:22:03.760" v="2312" actId="113"/>
          <ac:spMkLst>
            <pc:docMk/>
            <pc:sldMk cId="4046069174" sldId="322"/>
            <ac:spMk id="3" creationId="{336F1CE3-0EEF-86F0-3D63-6673493C5A12}"/>
          </ac:spMkLst>
        </pc:spChg>
        <pc:spChg chg="mod">
          <ac:chgData name="Dinh Nguyen" userId="75ea2f2f01fb72ed" providerId="LiveId" clId="{47AE8DF5-508C-C841-884F-395D239CBCAF}" dt="2023-05-25T18:21:02.350" v="2297"/>
          <ac:spMkLst>
            <pc:docMk/>
            <pc:sldMk cId="4046069174" sldId="322"/>
            <ac:spMk id="139" creationId="{00000000-0000-0000-0000-000000000000}"/>
          </ac:spMkLst>
        </pc:spChg>
      </pc:sldChg>
      <pc:sldChg chg="addSp delSp modSp add mod">
        <pc:chgData name="Dinh Nguyen" userId="75ea2f2f01fb72ed" providerId="LiveId" clId="{47AE8DF5-508C-C841-884F-395D239CBCAF}" dt="2023-05-25T18:28:40.673" v="2461" actId="20577"/>
        <pc:sldMkLst>
          <pc:docMk/>
          <pc:sldMk cId="3196041763" sldId="323"/>
        </pc:sldMkLst>
        <pc:spChg chg="mod">
          <ac:chgData name="Dinh Nguyen" userId="75ea2f2f01fb72ed" providerId="LiveId" clId="{47AE8DF5-508C-C841-884F-395D239CBCAF}" dt="2023-05-25T18:28:40.673" v="2461" actId="20577"/>
          <ac:spMkLst>
            <pc:docMk/>
            <pc:sldMk cId="3196041763" sldId="323"/>
            <ac:spMk id="3" creationId="{336F1CE3-0EEF-86F0-3D63-6673493C5A12}"/>
          </ac:spMkLst>
        </pc:spChg>
        <pc:spChg chg="add del mod">
          <ac:chgData name="Dinh Nguyen" userId="75ea2f2f01fb72ed" providerId="LiveId" clId="{47AE8DF5-508C-C841-884F-395D239CBCAF}" dt="2023-05-25T18:22:54.766" v="2324"/>
          <ac:spMkLst>
            <pc:docMk/>
            <pc:sldMk cId="3196041763" sldId="323"/>
            <ac:spMk id="4" creationId="{A4221FD3-D6AA-EB56-1969-722F5C5684DE}"/>
          </ac:spMkLst>
        </pc:spChg>
        <pc:graphicFrameChg chg="add del mod">
          <ac:chgData name="Dinh Nguyen" userId="75ea2f2f01fb72ed" providerId="LiveId" clId="{47AE8DF5-508C-C841-884F-395D239CBCAF}" dt="2023-05-25T18:22:54.766" v="2324"/>
          <ac:graphicFrameMkLst>
            <pc:docMk/>
            <pc:sldMk cId="3196041763" sldId="323"/>
            <ac:graphicFrameMk id="2" creationId="{F847C3CC-B314-5754-74E8-75E24B5D2E75}"/>
          </ac:graphicFrameMkLst>
        </pc:graphicFrameChg>
      </pc:sldChg>
      <pc:sldChg chg="addSp delSp modSp add mod">
        <pc:chgData name="Dinh Nguyen" userId="75ea2f2f01fb72ed" providerId="LiveId" clId="{47AE8DF5-508C-C841-884F-395D239CBCAF}" dt="2023-05-25T18:28:07.583" v="2456" actId="113"/>
        <pc:sldMkLst>
          <pc:docMk/>
          <pc:sldMk cId="3886506651" sldId="324"/>
        </pc:sldMkLst>
        <pc:spChg chg="del mod">
          <ac:chgData name="Dinh Nguyen" userId="75ea2f2f01fb72ed" providerId="LiveId" clId="{47AE8DF5-508C-C841-884F-395D239CBCAF}" dt="2023-05-25T18:26:44.100" v="2408" actId="478"/>
          <ac:spMkLst>
            <pc:docMk/>
            <pc:sldMk cId="3886506651" sldId="324"/>
            <ac:spMk id="3" creationId="{336F1CE3-0EEF-86F0-3D63-6673493C5A12}"/>
          </ac:spMkLst>
        </pc:spChg>
        <pc:spChg chg="add del mod">
          <ac:chgData name="Dinh Nguyen" userId="75ea2f2f01fb72ed" providerId="LiveId" clId="{47AE8DF5-508C-C841-884F-395D239CBCAF}" dt="2023-05-25T18:23:59.199" v="2347" actId="478"/>
          <ac:spMkLst>
            <pc:docMk/>
            <pc:sldMk cId="3886506651" sldId="324"/>
            <ac:spMk id="4" creationId="{22221B66-28F3-99DF-4E8B-68FCDE501D3F}"/>
          </ac:spMkLst>
        </pc:spChg>
        <pc:spChg chg="add del mod">
          <ac:chgData name="Dinh Nguyen" userId="75ea2f2f01fb72ed" providerId="LiveId" clId="{47AE8DF5-508C-C841-884F-395D239CBCAF}" dt="2023-05-25T18:26:45.340" v="2409" actId="478"/>
          <ac:spMkLst>
            <pc:docMk/>
            <pc:sldMk cId="3886506651" sldId="324"/>
            <ac:spMk id="7" creationId="{D85D7657-AD0E-2BE0-69D6-B36498D88F29}"/>
          </ac:spMkLst>
        </pc:spChg>
        <pc:graphicFrameChg chg="add mod modGraphic">
          <ac:chgData name="Dinh Nguyen" userId="75ea2f2f01fb72ed" providerId="LiveId" clId="{47AE8DF5-508C-C841-884F-395D239CBCAF}" dt="2023-05-25T18:28:07.583" v="2456" actId="113"/>
          <ac:graphicFrameMkLst>
            <pc:docMk/>
            <pc:sldMk cId="3886506651" sldId="324"/>
            <ac:graphicFrameMk id="5" creationId="{7713C1E2-F58C-FD34-03E8-C0838351558E}"/>
          </ac:graphicFrameMkLst>
        </pc:graphicFrameChg>
      </pc:sldChg>
      <pc:sldChg chg="modSp add mod ord">
        <pc:chgData name="Dinh Nguyen" userId="75ea2f2f01fb72ed" providerId="LiveId" clId="{47AE8DF5-508C-C841-884F-395D239CBCAF}" dt="2023-05-25T18:29:05.965" v="2467" actId="113"/>
        <pc:sldMkLst>
          <pc:docMk/>
          <pc:sldMk cId="2287375690" sldId="325"/>
        </pc:sldMkLst>
        <pc:spChg chg="mod">
          <ac:chgData name="Dinh Nguyen" userId="75ea2f2f01fb72ed" providerId="LiveId" clId="{47AE8DF5-508C-C841-884F-395D239CBCAF}" dt="2023-05-25T18:29:05.965" v="2467" actId="113"/>
          <ac:spMkLst>
            <pc:docMk/>
            <pc:sldMk cId="2287375690" sldId="325"/>
            <ac:spMk id="3" creationId="{336F1CE3-0EEF-86F0-3D63-6673493C5A12}"/>
          </ac:spMkLst>
        </pc:spChg>
      </pc:sldChg>
      <pc:sldChg chg="modSp add mod">
        <pc:chgData name="Dinh Nguyen" userId="75ea2f2f01fb72ed" providerId="LiveId" clId="{47AE8DF5-508C-C841-884F-395D239CBCAF}" dt="2023-05-25T18:30:00.752" v="2483" actId="113"/>
        <pc:sldMkLst>
          <pc:docMk/>
          <pc:sldMk cId="961377658" sldId="326"/>
        </pc:sldMkLst>
        <pc:spChg chg="mod">
          <ac:chgData name="Dinh Nguyen" userId="75ea2f2f01fb72ed" providerId="LiveId" clId="{47AE8DF5-508C-C841-884F-395D239CBCAF}" dt="2023-05-25T18:30:00.752" v="2483" actId="113"/>
          <ac:spMkLst>
            <pc:docMk/>
            <pc:sldMk cId="961377658" sldId="326"/>
            <ac:spMk id="3" creationId="{336F1CE3-0EEF-86F0-3D63-6673493C5A12}"/>
          </ac:spMkLst>
        </pc:spChg>
      </pc:sldChg>
      <pc:sldChg chg="modSp add mod">
        <pc:chgData name="Dinh Nguyen" userId="75ea2f2f01fb72ed" providerId="LiveId" clId="{47AE8DF5-508C-C841-884F-395D239CBCAF}" dt="2023-05-25T18:30:55.133" v="2492" actId="113"/>
        <pc:sldMkLst>
          <pc:docMk/>
          <pc:sldMk cId="1519899944" sldId="327"/>
        </pc:sldMkLst>
        <pc:spChg chg="mod">
          <ac:chgData name="Dinh Nguyen" userId="75ea2f2f01fb72ed" providerId="LiveId" clId="{47AE8DF5-508C-C841-884F-395D239CBCAF}" dt="2023-05-25T18:30:55.133" v="2492" actId="113"/>
          <ac:spMkLst>
            <pc:docMk/>
            <pc:sldMk cId="1519899944" sldId="327"/>
            <ac:spMk id="3" creationId="{336F1CE3-0EEF-86F0-3D63-6673493C5A12}"/>
          </ac:spMkLst>
        </pc:spChg>
      </pc:sldChg>
      <pc:sldChg chg="modSp add mod">
        <pc:chgData name="Dinh Nguyen" userId="75ea2f2f01fb72ed" providerId="LiveId" clId="{47AE8DF5-508C-C841-884F-395D239CBCAF}" dt="2023-05-25T18:31:45.870" v="2519" actId="113"/>
        <pc:sldMkLst>
          <pc:docMk/>
          <pc:sldMk cId="3492756271" sldId="328"/>
        </pc:sldMkLst>
        <pc:spChg chg="mod">
          <ac:chgData name="Dinh Nguyen" userId="75ea2f2f01fb72ed" providerId="LiveId" clId="{47AE8DF5-508C-C841-884F-395D239CBCAF}" dt="2023-05-25T18:31:45.870" v="2519" actId="113"/>
          <ac:spMkLst>
            <pc:docMk/>
            <pc:sldMk cId="3492756271" sldId="328"/>
            <ac:spMk id="3" creationId="{336F1CE3-0EEF-86F0-3D63-6673493C5A12}"/>
          </ac:spMkLst>
        </pc:spChg>
      </pc:sldChg>
      <pc:sldChg chg="modSp add mod">
        <pc:chgData name="Dinh Nguyen" userId="75ea2f2f01fb72ed" providerId="LiveId" clId="{47AE8DF5-508C-C841-884F-395D239CBCAF}" dt="2023-05-25T18:33:27.687" v="2541" actId="20577"/>
        <pc:sldMkLst>
          <pc:docMk/>
          <pc:sldMk cId="2901782529" sldId="329"/>
        </pc:sldMkLst>
        <pc:spChg chg="mod">
          <ac:chgData name="Dinh Nguyen" userId="75ea2f2f01fb72ed" providerId="LiveId" clId="{47AE8DF5-508C-C841-884F-395D239CBCAF}" dt="2023-05-25T18:33:27.687" v="2541" actId="20577"/>
          <ac:spMkLst>
            <pc:docMk/>
            <pc:sldMk cId="2901782529" sldId="329"/>
            <ac:spMk id="131" creationId="{00000000-0000-0000-0000-000000000000}"/>
          </ac:spMkLst>
        </pc:spChg>
      </pc:sldChg>
      <pc:sldChg chg="addSp modSp add mod">
        <pc:chgData name="Dinh Nguyen" userId="75ea2f2f01fb72ed" providerId="LiveId" clId="{47AE8DF5-508C-C841-884F-395D239CBCAF}" dt="2023-05-25T18:35:10.425" v="2565" actId="1076"/>
        <pc:sldMkLst>
          <pc:docMk/>
          <pc:sldMk cId="1297221774" sldId="330"/>
        </pc:sldMkLst>
        <pc:spChg chg="mod">
          <ac:chgData name="Dinh Nguyen" userId="75ea2f2f01fb72ed" providerId="LiveId" clId="{47AE8DF5-508C-C841-884F-395D239CBCAF}" dt="2023-05-25T18:34:13.599" v="2560" actId="113"/>
          <ac:spMkLst>
            <pc:docMk/>
            <pc:sldMk cId="1297221774" sldId="330"/>
            <ac:spMk id="2" creationId="{83C05EB0-748A-FC91-7806-077817859BE3}"/>
          </ac:spMkLst>
        </pc:spChg>
        <pc:spChg chg="mod">
          <ac:chgData name="Dinh Nguyen" userId="75ea2f2f01fb72ed" providerId="LiveId" clId="{47AE8DF5-508C-C841-884F-395D239CBCAF}" dt="2023-05-25T18:33:49.190" v="2557" actId="20577"/>
          <ac:spMkLst>
            <pc:docMk/>
            <pc:sldMk cId="1297221774" sldId="330"/>
            <ac:spMk id="139" creationId="{00000000-0000-0000-0000-000000000000}"/>
          </ac:spMkLst>
        </pc:spChg>
        <pc:picChg chg="add mod">
          <ac:chgData name="Dinh Nguyen" userId="75ea2f2f01fb72ed" providerId="LiveId" clId="{47AE8DF5-508C-C841-884F-395D239CBCAF}" dt="2023-05-25T18:35:10.425" v="2565" actId="1076"/>
          <ac:picMkLst>
            <pc:docMk/>
            <pc:sldMk cId="1297221774" sldId="330"/>
            <ac:picMk id="27650" creationId="{D9F63D77-BECF-9C0C-3FB1-692DFBB4165D}"/>
          </ac:picMkLst>
        </pc:picChg>
      </pc:sldChg>
      <pc:sldChg chg="delSp modSp add mod">
        <pc:chgData name="Dinh Nguyen" userId="75ea2f2f01fb72ed" providerId="LiveId" clId="{47AE8DF5-508C-C841-884F-395D239CBCAF}" dt="2023-05-25T18:37:06.535" v="2600"/>
        <pc:sldMkLst>
          <pc:docMk/>
          <pc:sldMk cId="1059197945" sldId="331"/>
        </pc:sldMkLst>
        <pc:spChg chg="mod">
          <ac:chgData name="Dinh Nguyen" userId="75ea2f2f01fb72ed" providerId="LiveId" clId="{47AE8DF5-508C-C841-884F-395D239CBCAF}" dt="2023-05-25T18:37:06.535" v="2600"/>
          <ac:spMkLst>
            <pc:docMk/>
            <pc:sldMk cId="1059197945" sldId="331"/>
            <ac:spMk id="2" creationId="{83C05EB0-748A-FC91-7806-077817859BE3}"/>
          </ac:spMkLst>
        </pc:spChg>
        <pc:spChg chg="mod">
          <ac:chgData name="Dinh Nguyen" userId="75ea2f2f01fb72ed" providerId="LiveId" clId="{47AE8DF5-508C-C841-884F-395D239CBCAF}" dt="2023-05-25T18:35:40.201" v="2567"/>
          <ac:spMkLst>
            <pc:docMk/>
            <pc:sldMk cId="1059197945" sldId="331"/>
            <ac:spMk id="139" creationId="{00000000-0000-0000-0000-000000000000}"/>
          </ac:spMkLst>
        </pc:spChg>
        <pc:picChg chg="del">
          <ac:chgData name="Dinh Nguyen" userId="75ea2f2f01fb72ed" providerId="LiveId" clId="{47AE8DF5-508C-C841-884F-395D239CBCAF}" dt="2023-05-25T18:36:09.024" v="2581" actId="478"/>
          <ac:picMkLst>
            <pc:docMk/>
            <pc:sldMk cId="1059197945" sldId="331"/>
            <ac:picMk id="27650" creationId="{D9F63D77-BECF-9C0C-3FB1-692DFBB4165D}"/>
          </ac:picMkLst>
        </pc:picChg>
      </pc:sldChg>
      <pc:sldChg chg="addSp delSp modSp add mod">
        <pc:chgData name="Dinh Nguyen" userId="75ea2f2f01fb72ed" providerId="LiveId" clId="{47AE8DF5-508C-C841-884F-395D239CBCAF}" dt="2023-05-25T18:38:24.777" v="2618" actId="1076"/>
        <pc:sldMkLst>
          <pc:docMk/>
          <pc:sldMk cId="2932451548" sldId="332"/>
        </pc:sldMkLst>
        <pc:spChg chg="del">
          <ac:chgData name="Dinh Nguyen" userId="75ea2f2f01fb72ed" providerId="LiveId" clId="{47AE8DF5-508C-C841-884F-395D239CBCAF}" dt="2023-05-25T18:37:16.924" v="2602" actId="478"/>
          <ac:spMkLst>
            <pc:docMk/>
            <pc:sldMk cId="2932451548" sldId="332"/>
            <ac:spMk id="2" creationId="{83C05EB0-748A-FC91-7806-077817859BE3}"/>
          </ac:spMkLst>
        </pc:spChg>
        <pc:spChg chg="add del mod">
          <ac:chgData name="Dinh Nguyen" userId="75ea2f2f01fb72ed" providerId="LiveId" clId="{47AE8DF5-508C-C841-884F-395D239CBCAF}" dt="2023-05-25T18:37:37.144" v="2609" actId="478"/>
          <ac:spMkLst>
            <pc:docMk/>
            <pc:sldMk cId="2932451548" sldId="332"/>
            <ac:spMk id="4" creationId="{38560D8C-47EF-D528-BEE0-12A94F42EF75}"/>
          </ac:spMkLst>
        </pc:spChg>
        <pc:spChg chg="add del">
          <ac:chgData name="Dinh Nguyen" userId="75ea2f2f01fb72ed" providerId="LiveId" clId="{47AE8DF5-508C-C841-884F-395D239CBCAF}" dt="2023-05-25T18:37:33.179" v="2607"/>
          <ac:spMkLst>
            <pc:docMk/>
            <pc:sldMk cId="2932451548" sldId="332"/>
            <ac:spMk id="5" creationId="{FFA44F62-6014-F85B-74B7-4BACBC2A4901}"/>
          </ac:spMkLst>
        </pc:spChg>
        <pc:spChg chg="add del mod">
          <ac:chgData name="Dinh Nguyen" userId="75ea2f2f01fb72ed" providerId="LiveId" clId="{47AE8DF5-508C-C841-884F-395D239CBCAF}" dt="2023-05-25T18:37:33.127" v="2606"/>
          <ac:spMkLst>
            <pc:docMk/>
            <pc:sldMk cId="2932451548" sldId="332"/>
            <ac:spMk id="6" creationId="{DD460D8C-EF5C-ED00-A402-416C773FE00F}"/>
          </ac:spMkLst>
        </pc:spChg>
        <pc:spChg chg="add del">
          <ac:chgData name="Dinh Nguyen" userId="75ea2f2f01fb72ed" providerId="LiveId" clId="{47AE8DF5-508C-C841-884F-395D239CBCAF}" dt="2023-05-25T18:37:48.211" v="2611" actId="478"/>
          <ac:spMkLst>
            <pc:docMk/>
            <pc:sldMk cId="2932451548" sldId="332"/>
            <ac:spMk id="7" creationId="{934A199E-E699-221F-FC0C-0A99B3F51D3C}"/>
          </ac:spMkLst>
        </pc:spChg>
        <pc:picChg chg="add mod">
          <ac:chgData name="Dinh Nguyen" userId="75ea2f2f01fb72ed" providerId="LiveId" clId="{47AE8DF5-508C-C841-884F-395D239CBCAF}" dt="2023-05-25T18:38:24.777" v="2618" actId="1076"/>
          <ac:picMkLst>
            <pc:docMk/>
            <pc:sldMk cId="2932451548" sldId="332"/>
            <ac:picMk id="9" creationId="{A626C2E3-6E22-093B-0369-03EC3D76A68E}"/>
          </ac:picMkLst>
        </pc:picChg>
      </pc:sldChg>
      <pc:sldChg chg="addSp delSp modSp add modNotes modNotesTx">
        <pc:chgData name="Dinh Nguyen" userId="75ea2f2f01fb72ed" providerId="LiveId" clId="{47AE8DF5-508C-C841-884F-395D239CBCAF}" dt="2023-05-25T18:40:26.327" v="2653" actId="1076"/>
        <pc:sldMkLst>
          <pc:docMk/>
          <pc:sldMk cId="1226751270" sldId="675"/>
        </pc:sldMkLst>
        <pc:spChg chg="mod">
          <ac:chgData name="Dinh Nguyen" userId="75ea2f2f01fb72ed" providerId="LiveId" clId="{47AE8DF5-508C-C841-884F-395D239CBCAF}" dt="2023-05-25T18:39:20.292" v="2641" actId="20577"/>
          <ac:spMkLst>
            <pc:docMk/>
            <pc:sldMk cId="1226751270" sldId="675"/>
            <ac:spMk id="71" creationId="{00000000-0000-0000-0000-000000000000}"/>
          </ac:spMkLst>
        </pc:spChg>
        <pc:grpChg chg="del">
          <ac:chgData name="Dinh Nguyen" userId="75ea2f2f01fb72ed" providerId="LiveId" clId="{47AE8DF5-508C-C841-884F-395D239CBCAF}" dt="2023-05-25T18:39:53.477" v="2650" actId="478"/>
          <ac:grpSpMkLst>
            <pc:docMk/>
            <pc:sldMk cId="1226751270" sldId="675"/>
            <ac:grpSpMk id="6" creationId="{00000000-0000-0000-0000-000000000000}"/>
          </ac:grpSpMkLst>
        </pc:grpChg>
        <pc:picChg chg="add mod">
          <ac:chgData name="Dinh Nguyen" userId="75ea2f2f01fb72ed" providerId="LiveId" clId="{47AE8DF5-508C-C841-884F-395D239CBCAF}" dt="2023-05-25T18:40:26.327" v="2653" actId="1076"/>
          <ac:picMkLst>
            <pc:docMk/>
            <pc:sldMk cId="1226751270" sldId="675"/>
            <ac:picMk id="30722" creationId="{13E74790-D1E1-0172-2916-C6C6E139119C}"/>
          </ac:picMkLst>
        </pc:picChg>
      </pc:sldChg>
      <pc:sldChg chg="modSp add del ord">
        <pc:chgData name="Dinh Nguyen" userId="75ea2f2f01fb72ed" providerId="LiveId" clId="{47AE8DF5-508C-C841-884F-395D239CBCAF}" dt="2023-05-25T18:39:47.970" v="2649"/>
        <pc:sldMkLst>
          <pc:docMk/>
          <pc:sldMk cId="2707322145" sldId="676"/>
        </pc:sldMkLst>
        <pc:spChg chg="mod">
          <ac:chgData name="Dinh Nguyen" userId="75ea2f2f01fb72ed" providerId="LiveId" clId="{47AE8DF5-508C-C841-884F-395D239CBCAF}" dt="2023-05-25T18:39:46.554" v="2647" actId="14100"/>
          <ac:spMkLst>
            <pc:docMk/>
            <pc:sldMk cId="2707322145" sldId="676"/>
            <ac:spMk id="8" creationId="{00000000-0000-0000-0000-000000000000}"/>
          </ac:spMkLst>
        </pc:spChg>
        <pc:grpChg chg="mod">
          <ac:chgData name="Dinh Nguyen" userId="75ea2f2f01fb72ed" providerId="LiveId" clId="{47AE8DF5-508C-C841-884F-395D239CBCAF}" dt="2023-05-25T18:39:46.554" v="2647" actId="14100"/>
          <ac:grpSpMkLst>
            <pc:docMk/>
            <pc:sldMk cId="2707322145" sldId="676"/>
            <ac:grpSpMk id="6" creationId="{00000000-0000-0000-0000-000000000000}"/>
          </ac:grpSpMkLst>
        </pc:grpChg>
        <pc:picChg chg="mod">
          <ac:chgData name="Dinh Nguyen" userId="75ea2f2f01fb72ed" providerId="LiveId" clId="{47AE8DF5-508C-C841-884F-395D239CBCAF}" dt="2023-05-25T18:39:46.554" v="2647" actId="14100"/>
          <ac:picMkLst>
            <pc:docMk/>
            <pc:sldMk cId="2707322145" sldId="676"/>
            <ac:picMk id="7" creationId="{00000000-0000-0000-0000-000000000000}"/>
          </ac:picMkLst>
        </pc:picChg>
        <pc:picChg chg="mod">
          <ac:chgData name="Dinh Nguyen" userId="75ea2f2f01fb72ed" providerId="LiveId" clId="{47AE8DF5-508C-C841-884F-395D239CBCAF}" dt="2023-05-25T18:39:46.554" v="2647" actId="14100"/>
          <ac:picMkLst>
            <pc:docMk/>
            <pc:sldMk cId="2707322145" sldId="676"/>
            <ac:picMk id="9" creationId="{00000000-0000-0000-0000-000000000000}"/>
          </ac:picMkLst>
        </pc:picChg>
      </pc:sldChg>
      <pc:sldChg chg="add">
        <pc:chgData name="Dinh Nguyen" userId="75ea2f2f01fb72ed" providerId="LiveId" clId="{47AE8DF5-508C-C841-884F-395D239CBCAF}" dt="2023-05-25T18:40:31.091" v="2654"/>
        <pc:sldMkLst>
          <pc:docMk/>
          <pc:sldMk cId="3145264936" sldId="676"/>
        </pc:sldMkLst>
      </pc:sldChg>
      <pc:sldChg chg="add">
        <pc:chgData name="Dinh Nguyen" userId="75ea2f2f01fb72ed" providerId="LiveId" clId="{47AE8DF5-508C-C841-884F-395D239CBCAF}" dt="2023-05-25T18:40:36.403" v="2655"/>
        <pc:sldMkLst>
          <pc:docMk/>
          <pc:sldMk cId="1533307020" sldId="6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4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389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32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7029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745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909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64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784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77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503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277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654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45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207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33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86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84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366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65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385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492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256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840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58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7398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799"/>
          </a:xfrm>
          <a:prstGeom prst="rect">
            <a:avLst/>
          </a:prstGeom>
        </p:spPr>
        <p:txBody>
          <a:bodyPr lIns="89715" tIns="89715" rIns="89715" bIns="89715" anchor="ctr" anchorCtr="0">
            <a:noAutofit/>
          </a:bodyPr>
          <a:lstStyle/>
          <a:p>
            <a:endParaRPr lang="vi-VN" dirty="0"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0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93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56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21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11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63" y="-4763"/>
            <a:ext cx="12201525" cy="68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5"/>
          <p:cNvSpPr txBox="1">
            <a:spLocks noGrp="1"/>
          </p:cNvSpPr>
          <p:nvPr>
            <p:ph type="subTitle" idx="1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  <a:defRPr sz="2200" b="1" cap="small">
                <a:solidFill>
                  <a:srgbClr val="FF5A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5"/>
          <p:cNvCxnSpPr/>
          <p:nvPr/>
        </p:nvCxnSpPr>
        <p:spPr>
          <a:xfrm>
            <a:off x="5583936" y="4953000"/>
            <a:ext cx="6303264" cy="0"/>
          </a:xfrm>
          <a:prstGeom prst="straightConnector1">
            <a:avLst/>
          </a:prstGeom>
          <a:noFill/>
          <a:ln w="9525" cap="flat" cmpd="sng">
            <a:solidFill>
              <a:srgbClr val="FF5A33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" name="Google Shape;19;p45"/>
          <p:cNvSpPr/>
          <p:nvPr/>
        </p:nvSpPr>
        <p:spPr>
          <a:xfrm>
            <a:off x="1060704" y="2133600"/>
            <a:ext cx="3308096" cy="304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5"/>
          <p:cNvSpPr txBox="1">
            <a:spLocks noGrp="1"/>
          </p:cNvSpPr>
          <p:nvPr>
            <p:ph type="title"/>
          </p:nvPr>
        </p:nvSpPr>
        <p:spPr>
          <a:xfrm>
            <a:off x="5506720" y="4284596"/>
            <a:ext cx="6100064" cy="70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  <a:defRPr sz="3400" b="1" cap="small">
                <a:solidFill>
                  <a:srgbClr val="FF5A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45" descr="Android (operating system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752" y="2863810"/>
            <a:ext cx="1817999" cy="158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5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6"/>
          <p:cNvSpPr txBox="1"/>
          <p:nvPr/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Quattrocento Sans"/>
              <a:buNone/>
            </a:pPr>
            <a:r>
              <a:rPr lang="en-US" sz="3200" b="1" i="0" u="none" strike="noStrike" cap="small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3200" b="1" i="0" u="none" strike="noStrike" cap="small">
              <a:solidFill>
                <a:srgbClr val="FF99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56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9" name="Google Shape;8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56"/>
          <p:cNvCxnSpPr/>
          <p:nvPr/>
        </p:nvCxnSpPr>
        <p:spPr>
          <a:xfrm rot="10800000">
            <a:off x="711200" y="835152"/>
            <a:ext cx="10871200" cy="0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body" idx="1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body" idx="2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sldNum" idx="12"/>
          </p:nvPr>
        </p:nvSpPr>
        <p:spPr>
          <a:xfrm>
            <a:off x="-1828800" y="61722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8"/>
          <p:cNvSpPr txBox="1">
            <a:spLocks noGrp="1"/>
          </p:cNvSpPr>
          <p:nvPr>
            <p:ph type="title"/>
          </p:nvPr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8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9" name="Google Shape;9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946400" y="274638"/>
            <a:ext cx="8636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28601"/>
            <a:ext cx="21336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  <a:defRPr sz="2800" b="1" cap="small">
                <a:solidFill>
                  <a:srgbClr val="FF5A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609600" y="1066799"/>
            <a:ext cx="10972800" cy="541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2400"/>
              <a:buFont typeface="Noto Sans Symbols"/>
              <a:buChar char="❖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5A33"/>
              </a:buClr>
              <a:buSzPts val="2000"/>
              <a:buFont typeface="Noto Sans Symbols"/>
              <a:buChar char="⮚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✔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▪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156573"/>
            <a:ext cx="1625602" cy="713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46"/>
          <p:cNvCxnSpPr/>
          <p:nvPr/>
        </p:nvCxnSpPr>
        <p:spPr>
          <a:xfrm>
            <a:off x="609600" y="838200"/>
            <a:ext cx="10972800" cy="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/>
          <p:nvPr/>
        </p:nvSpPr>
        <p:spPr>
          <a:xfrm>
            <a:off x="2032000" y="2551018"/>
            <a:ext cx="8534400" cy="32647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51" descr="http://uconndigitalarts.com/wp-content/uploads/2013/04/original.jpg"/>
          <p:cNvPicPr preferRelativeResize="0"/>
          <p:nvPr/>
        </p:nvPicPr>
        <p:blipFill rotWithShape="1">
          <a:blip r:embed="rId2">
            <a:alphaModFix/>
          </a:blip>
          <a:srcRect t="43978" b="41310"/>
          <a:stretch/>
        </p:blipFill>
        <p:spPr>
          <a:xfrm flipH="1">
            <a:off x="3732707" y="2575401"/>
            <a:ext cx="4568091" cy="2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1" descr="C:\Users\powerpoint.vn\Downloads\1e2cd4b177168ad16ce2e7c504bba4d2.x400.jpeg"/>
          <p:cNvPicPr preferRelativeResize="0"/>
          <p:nvPr/>
        </p:nvPicPr>
        <p:blipFill rotWithShape="1">
          <a:blip r:embed="rId3">
            <a:alphaModFix/>
          </a:blip>
          <a:srcRect b="55710"/>
          <a:stretch/>
        </p:blipFill>
        <p:spPr>
          <a:xfrm>
            <a:off x="2568620" y="609600"/>
            <a:ext cx="7257961" cy="28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1"/>
          <p:cNvSpPr txBox="1"/>
          <p:nvPr/>
        </p:nvSpPr>
        <p:spPr>
          <a:xfrm>
            <a:off x="4103893" y="3124200"/>
            <a:ext cx="4735308" cy="21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lang="en-US" sz="7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r>
              <a:rPr lang="en-US" sz="1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51" descr="http://www.designofsignage.com/application/symbol/hands/image/600x600/hand-press-button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6752" y="3568725"/>
            <a:ext cx="3488947" cy="261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cloud/atlas/regist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5486400" y="4953000"/>
            <a:ext cx="631767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</a:pPr>
            <a:r>
              <a:rPr lang="en-US"/>
              <a:t>kết nối database mongodb và viết api cơ bản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title"/>
          </p:nvPr>
        </p:nvSpPr>
        <p:spPr>
          <a:xfrm>
            <a:off x="5506720" y="4284596"/>
            <a:ext cx="7112000" cy="70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</a:pPr>
            <a:r>
              <a:rPr lang="en-US" sz="2900"/>
              <a:t>LẬP TRÌNH ANDROID VỚI RESTAPI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 user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Nhập tài khoản và mật khẩu, sau đó chọn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Add 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1CECD-4D3D-4A73-5054-BAFC00C5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24" y="3679309"/>
            <a:ext cx="2194750" cy="153937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61FBE6-022E-96CC-B075-AEA8C8F09A3D}"/>
              </a:ext>
            </a:extLst>
          </p:cNvPr>
          <p:cNvSpPr/>
          <p:nvPr/>
        </p:nvSpPr>
        <p:spPr>
          <a:xfrm>
            <a:off x="9727917" y="52186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6700A6-B734-1DCE-EC3F-37C5B738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26" y="1717040"/>
            <a:ext cx="5980863" cy="455684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EBCD332-EAE1-8792-B975-23399011FF10}"/>
              </a:ext>
            </a:extLst>
          </p:cNvPr>
          <p:cNvSpPr/>
          <p:nvPr/>
        </p:nvSpPr>
        <p:spPr>
          <a:xfrm>
            <a:off x="6361010" y="50128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88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Mở MongoDB Compass, chọn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Connect</a:t>
            </a:r>
          </a:p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D8187-0EFC-7566-5324-8F4A67D3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4" y="2099252"/>
            <a:ext cx="8369791" cy="43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Tiếp theo nhấn vào biểu tượng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+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để thêm database mới</a:t>
            </a: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0889D-98B0-482E-E4AD-A1DAA5C3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42" y="2021841"/>
            <a:ext cx="8319516" cy="42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Nhập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Database Name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và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Collection Name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, sau đó nhấn Create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Database</a:t>
            </a:r>
          </a:p>
          <a:p>
            <a:pPr marL="50800" lvl="0" indent="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F6707-4840-41D8-D6A4-D875D138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64" y="2033828"/>
            <a:ext cx="5883150" cy="4549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70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Sau khi tạo thành công, sẽ có giao diện như dưới đây</a:t>
            </a: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  <a:p>
            <a:pPr marL="50800" lvl="0" indent="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71C31-8712-2E39-6759-8BCD877C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00" y="1885534"/>
            <a:ext cx="9337000" cy="46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Kết nối dự án với database mongodb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Mở folder chứa dự án Nodejs, mở Terminal và gõ lệnh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npm i mongoose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để cài đặt thư viện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mongoose </a:t>
            </a:r>
            <a:r>
              <a:rPr lang="en-US" sz="22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(thư viện này dùng để tạo kết nối dự án với database mongodb)</a:t>
            </a:r>
          </a:p>
          <a:p>
            <a:pPr marL="50800" lvl="0" indent="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43DD8-85C5-5FB1-D7F4-8049ADAF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950" y="2489517"/>
            <a:ext cx="7770100" cy="35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Kết nối dự án với database mongodb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2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ại thư mục gốc tạo thêm folder đặt tên là </a:t>
            </a:r>
            <a:r>
              <a:rPr lang="en-US" sz="2200" b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r>
              <a:rPr lang="en-US" sz="22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tại folder </a:t>
            </a:r>
            <a:r>
              <a:rPr lang="en-US" sz="2200" b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r>
              <a:rPr lang="en-US" sz="22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tạo file </a:t>
            </a:r>
            <a:r>
              <a:rPr lang="en-US" sz="2200" b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db.js </a:t>
            </a:r>
            <a:r>
              <a:rPr lang="en-US" sz="22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xây dựng code như hình dưới đây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D3B1B-6659-6F66-D329-57E316A1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56" y="1940560"/>
            <a:ext cx="7461565" cy="411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EB57E-5C47-AE90-48DB-625FAF85D2B5}"/>
              </a:ext>
            </a:extLst>
          </p:cNvPr>
          <p:cNvSpPr txBox="1"/>
          <p:nvPr/>
        </p:nvSpPr>
        <p:spPr>
          <a:xfrm>
            <a:off x="2366166" y="6172117"/>
            <a:ext cx="7018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 ý: </a:t>
            </a:r>
            <a:r>
              <a:rPr lang="en-US" sz="1400" b="1" i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"mongodb://127.0.0.1:27017/MyDatabase“ </a:t>
            </a:r>
            <a:r>
              <a:rPr lang="en-US" sz="1400" i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đường dẫn đến database </a:t>
            </a:r>
          </a:p>
          <a:p>
            <a:r>
              <a:rPr lang="en-US" sz="1400" i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 database trên mongodb compass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03187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Kết nối dự án với database mongodb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app.js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 file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db.js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 kết nối đến database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B6C58-4E4F-9E62-5718-7A1DD85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1833563"/>
            <a:ext cx="1112616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Kết nối dự án với database mongodb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 dự án nếu thấy log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success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đã kết nối thành công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B4C3-32FF-8F7C-5D44-7A0F71F4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79" y="1921827"/>
            <a:ext cx="6497320" cy="43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3581400" y="3070632"/>
            <a:ext cx="76489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0" u="none" strike="noStrike" cap="small">
                <a:solidFill>
                  <a:srgbClr val="F270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phương thức truy vấn</a:t>
            </a:r>
            <a:endParaRPr sz="4400" b="0" i="0" u="none" strike="noStrike" cap="none">
              <a:solidFill>
                <a:srgbClr val="F27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w="76200" cap="flat" cmpd="thinThick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70" y="1143000"/>
            <a:ext cx="2543530" cy="37819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3581400" y="3978534"/>
            <a:ext cx="7924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34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Giới thiệu môn học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09600" y="1066799"/>
            <a:ext cx="10972800" cy="541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Kết nối dự án với database mongoDB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Các truy vấn cơ bản trong mongoDB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Các phương thức API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Viết API cơ bản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Các phương thức truy vấn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find()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để lấy dữ liệu từ collection, tuỳ chỉnh của phương thức này:</a:t>
            </a:r>
          </a:p>
          <a:p>
            <a:pPr lvl="1">
              <a:lnSpc>
                <a:spcPct val="150000"/>
              </a:lnSpc>
            </a:pPr>
            <a:r>
              <a:rPr lang="en-US" sz="22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 hết document trong collection:</a:t>
            </a:r>
            <a:br>
              <a:rPr lang="en-US" sz="22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find({})</a:t>
            </a:r>
          </a:p>
          <a:p>
            <a:pPr lvl="1">
              <a:lnSpc>
                <a:spcPct val="150000"/>
              </a:lnSpc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 document cần hiển thị:</a:t>
            </a:r>
            <a:b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find(</a:t>
            </a: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{&lt;tên field cần hiển thị&gt;: </a:t>
            </a: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*Lưu ý: </a:t>
            </a:r>
            <a:r>
              <a:rPr lang="en-US" sz="2200" i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trị 1 để hiển thị, 0 để ẩn</a:t>
            </a:r>
            <a:endParaRPr lang="en-US" sz="2200" i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2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 f</a:t>
            </a: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ield theo điều kiện:</a:t>
            </a:r>
            <a:b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find(</a:t>
            </a: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{&lt;tên field cần lấy&gt;: </a:t>
            </a: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“Điều kiện”</a:t>
            </a: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r>
              <a:rPr lang="en-US" sz="22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2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Các phương thức truy vấn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findById()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để lấy các document theo _id</a:t>
            </a:r>
          </a:p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findByIdAndUpdate()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dùng để tìm document theo _id và update collection đó</a:t>
            </a:r>
          </a:p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findOne()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để tìm kiếm 1 document</a:t>
            </a:r>
          </a:p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sort()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để lấy các document thoả mãn điều kiện, thường kết hợp với phương thức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find()</a:t>
            </a:r>
          </a:p>
          <a:p>
            <a:pPr>
              <a:lnSpc>
                <a:spcPct val="150000"/>
              </a:lnSpc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deleteOne()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để xoá 1 document</a:t>
            </a:r>
          </a:p>
          <a:p>
            <a:pPr>
              <a:lnSpc>
                <a:spcPct val="150000"/>
              </a:lnSpc>
            </a:pPr>
            <a:endParaRPr lang="en-US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FF18B8-431A-17A0-E5D2-18561FA4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02" y="4836160"/>
            <a:ext cx="4475395" cy="12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3581400" y="3070632"/>
            <a:ext cx="76489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0" u="none" strike="noStrike" cap="small">
                <a:solidFill>
                  <a:srgbClr val="F270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phương thức api</a:t>
            </a:r>
            <a:endParaRPr sz="4400" b="0" i="0" u="none" strike="noStrike" cap="none">
              <a:solidFill>
                <a:srgbClr val="F27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w="76200" cap="flat" cmpd="thinThick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70" y="1143000"/>
            <a:ext cx="2543530" cy="37819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3581400" y="3978534"/>
            <a:ext cx="7924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297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Các phương thức api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en-US" sz="220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dùng để lấy dữ liệu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</a:t>
            </a: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dùng để đẩy dữ liệu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</a:t>
            </a: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dùng để update dữ liệu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dùng để xoá dữ liệu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phương thức trên có thể dùng </a:t>
            </a:r>
            <a:b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params hoặc không cần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params</a:t>
            </a: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(ngoại trừ mục đích update dữ liệu)</a:t>
            </a:r>
            <a:endParaRPr lang="en-US" sz="22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diagram of application software&#10;&#10;Description automatically generated">
            <a:extLst>
              <a:ext uri="{FF2B5EF4-FFF2-40B4-BE49-F238E27FC236}">
                <a16:creationId xmlns:a16="http://schemas.microsoft.com/office/drawing/2014/main" id="{C09004CD-920A-ADEB-C8B5-AF219F57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39" y="1513840"/>
            <a:ext cx="4600164" cy="44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3581400" y="3070632"/>
            <a:ext cx="76489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0" u="none" strike="noStrike" cap="small">
                <a:solidFill>
                  <a:srgbClr val="F270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Viết api cơ bản</a:t>
            </a:r>
            <a:endParaRPr sz="4400" b="0" i="0" u="none" strike="noStrike" cap="none">
              <a:solidFill>
                <a:srgbClr val="F27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w="76200" cap="flat" cmpd="thinThick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70" y="1143000"/>
            <a:ext cx="2543530" cy="37819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3581400" y="3978534"/>
            <a:ext cx="7924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636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Viết api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 thư mục gốc, tạo folder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trong folder này tạo filde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distributors.js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75FB5-75E4-BCBF-708A-81B6B15FA870}"/>
              </a:ext>
            </a:extLst>
          </p:cNvPr>
          <p:cNvSpPr txBox="1"/>
          <p:nvPr/>
        </p:nvSpPr>
        <p:spPr>
          <a:xfrm>
            <a:off x="518160" y="5628166"/>
            <a:ext cx="114401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</a:t>
            </a:r>
            <a:r>
              <a:rPr lang="en-US" sz="22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 ý: tên collection để dạng số ít, vì khi tạo collection bằng code thì khi đẩy lên database để tự động là tên collection ở dạng số nhiều. </a:t>
            </a:r>
          </a:p>
          <a:p>
            <a:r>
              <a:rPr lang="en-US" sz="22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 dụ: trong code: </a:t>
            </a:r>
            <a:r>
              <a:rPr lang="en-US" sz="22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distributor</a:t>
            </a:r>
            <a:r>
              <a:rPr lang="en-US" sz="22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đẩy lên database sẽ là </a:t>
            </a:r>
            <a:r>
              <a:rPr lang="en-US" sz="22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49FFD-CAA1-E198-0781-3736FACC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32" y="1695714"/>
            <a:ext cx="7351460" cy="36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Viết api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folder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tiếp tục tạo filde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fruits.js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25F95-72EB-5A46-A1BB-E64B135A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81" y="1858215"/>
            <a:ext cx="8089838" cy="43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Viết api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thư mục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file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api.js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import 2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vừa tạo</a:t>
            </a:r>
            <a:endParaRPr lang="en-US" sz="22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D8CFB-AA70-F1A6-C860-9866851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883" y="1795647"/>
            <a:ext cx="7915438" cy="42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api sử dụng phương thức post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 api để tạo 1 document trong collection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distributors</a:t>
            </a:r>
            <a:endParaRPr lang="en-US" sz="22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9AE02-BD44-2336-918D-480505D2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70" y="1696068"/>
            <a:ext cx="5920259" cy="45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api sử dụng phương thức post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 api để tạo 1 document trong collection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fruits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4733C-B503-62F6-6FF4-FFF2903F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38" y="1645920"/>
            <a:ext cx="5337123" cy="50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 descr="D:\Pictures\PNG\pres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620225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small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58979" y="1066800"/>
            <a:ext cx="5334000" cy="845127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2700E"/>
          </a:solidFill>
          <a:ln w="2540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small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763511" y="2073600"/>
            <a:ext cx="8505310" cy="407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00E"/>
              </a:buClr>
              <a:buSzPts val="3000"/>
              <a:buFont typeface="Noto Sans Symbols"/>
              <a:buChar char="◉"/>
            </a:pPr>
            <a:r>
              <a:rPr lang="en-US" sz="2400" b="0" i="0" u="none" strike="noStrike" cap="small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Kết nối dự án với database mongodb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00E"/>
              </a:buClr>
              <a:buSzPts val="3000"/>
              <a:buFont typeface="Noto Sans Symbols"/>
              <a:buChar char="◉"/>
            </a:pPr>
            <a:r>
              <a:rPr lang="en-US" sz="2400" cap="small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Các phương thức truy vấn cơ bản trong mongodb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00E"/>
              </a:buClr>
              <a:buSzPts val="3000"/>
              <a:buFont typeface="Noto Sans Symbols"/>
              <a:buChar char="◉"/>
            </a:pPr>
            <a:r>
              <a:rPr lang="en-US" sz="2400" b="0" i="0" u="none" strike="noStrike" cap="small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Các phương thức api</a:t>
            </a:r>
            <a:endParaRPr lang="vi-VN" sz="2400" b="0" i="0" u="none" strike="noStrike" cap="small">
              <a:solidFill>
                <a:srgbClr val="FF33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00E"/>
              </a:buClr>
              <a:buSzPts val="3000"/>
              <a:buFont typeface="Noto Sans Symbols"/>
              <a:buChar char="◉"/>
            </a:pPr>
            <a:r>
              <a:rPr lang="en-US" sz="2400" b="0" i="0" u="none" strike="noStrike" cap="small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Viết api cơ bản</a:t>
            </a:r>
          </a:p>
        </p:txBody>
      </p:sp>
      <p:sp>
        <p:nvSpPr>
          <p:cNvPr id="126" name="Google Shape;126;p4"/>
          <p:cNvSpPr txBox="1"/>
          <p:nvPr/>
        </p:nvSpPr>
        <p:spPr>
          <a:xfrm>
            <a:off x="874344" y="1124636"/>
            <a:ext cx="4561800" cy="66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lang="en-US" sz="3600" b="1" i="0" u="none" strike="noStrike" cap="small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Mục tiêu</a:t>
            </a:r>
            <a:endParaRPr sz="3600" b="1" i="0" u="none" strike="noStrike" cap="small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api sử dụng phương thức get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 api để lấy danh sách document trong collection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fruits</a:t>
            </a:r>
            <a:endParaRPr lang="en-US" sz="2200" b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102DD-4E6C-711B-3AFB-F4D8E408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17" y="1956965"/>
            <a:ext cx="8419165" cy="30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api sử dụng phương thức put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 api để cập nhật 1 collection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fruits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qua _id</a:t>
            </a:r>
            <a:endParaRPr lang="en-US" sz="22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3B23D-661A-87C4-02B4-E235F518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097" y="1636442"/>
            <a:ext cx="6145806" cy="49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api cơ bản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theo mở file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app.js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import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vừa tạo</a:t>
            </a:r>
            <a:b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 indent="0">
              <a:buNone/>
            </a:pPr>
            <a:b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Postman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để kiểm tra xem api đã hoạt động đúng hay chưa.</a:t>
            </a:r>
            <a:b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cập trang web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https://www.postman.com/downloads/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download và cài đặt phần mềm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E3B1C-B7EA-0387-B2BA-0B8C2037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95" y="1931268"/>
            <a:ext cx="4210050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08669-79F1-E907-3D97-0541429D2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02" y="1931268"/>
            <a:ext cx="5722018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api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phương thức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6E80F-0FF0-082C-4BF3-C99CD1E1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22" y="1645468"/>
            <a:ext cx="7816034" cy="47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api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phương thức 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FD6F1-2DE1-D979-CF61-9D6D75CA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78" y="1849120"/>
            <a:ext cx="7421321" cy="44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 b="1" i="0" cap="small">
                <a:solidFill>
                  <a:srgbClr val="FF5A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api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phương thức PUT thông qua _id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D766F-4CB0-1D44-B5D2-0126AD6C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73" y="1706880"/>
            <a:ext cx="7078531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idx="1"/>
          </p:nvPr>
        </p:nvSpPr>
        <p:spPr>
          <a:xfrm>
            <a:off x="2616710" y="5136932"/>
            <a:ext cx="4774690" cy="898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r">
              <a:spcBef>
                <a:spcPts val="0"/>
              </a:spcBef>
              <a:buSzPct val="100000"/>
              <a:buNone/>
            </a:pPr>
            <a:r>
              <a:rPr lang="en-US" sz="20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Bài tập số 4</a:t>
            </a:r>
            <a:endParaRPr lang="en-US" sz="20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22" name="Picture 2" descr="Dấu Hiệu Demo Thẻ Đầy Màu Sắc Hình ảnh Sẵn có - Tải xuống Hình ảnh Ngay bây  giờ - Biểu tình - Sự kiện, Hàng hóa, Phần mềm máy tính - iStock">
            <a:extLst>
              <a:ext uri="{FF2B5EF4-FFF2-40B4-BE49-F238E27FC236}">
                <a16:creationId xmlns:a16="http://schemas.microsoft.com/office/drawing/2014/main" id="{13E74790-D1E1-0172-2916-C6C6E139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73200"/>
            <a:ext cx="77724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51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53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3581400" y="2435869"/>
            <a:ext cx="764893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0" u="none" strike="noStrike" cap="small">
                <a:solidFill>
                  <a:srgbClr val="F270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nối dự án với database mongo db</a:t>
            </a:r>
            <a:endParaRPr sz="4400" b="0" i="0" u="none" strike="noStrike" cap="none">
              <a:solidFill>
                <a:srgbClr val="F27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w="76200" cap="flat" cmpd="thinThick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70" y="1143000"/>
            <a:ext cx="2543530" cy="37819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3581400" y="3978534"/>
            <a:ext cx="7924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168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Đăng nhập vào mongo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Truy cập trang web </a:t>
            </a:r>
            <a:r>
              <a:rPr lang="en-US" sz="2400">
                <a:latin typeface="Tahoma"/>
                <a:ea typeface="Tahoma"/>
                <a:cs typeface="Tahoma"/>
                <a:sym typeface="Tahoma"/>
                <a:hlinkClick r:id="rId3"/>
              </a:rPr>
              <a:t>https://www.mongodb.com/cloud/atlas/register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>
                <a:latin typeface="Tahoma"/>
                <a:ea typeface="Tahoma"/>
                <a:cs typeface="Tahoma"/>
                <a:sym typeface="Tahoma"/>
              </a:rPr>
            </a:b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Đăng ký tài khoản mới hoặc đăng nhập bằng tài khoản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073E-A1D0-5DEA-974B-15F3400E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2" y="2344626"/>
            <a:ext cx="7965440" cy="42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Đăng nhập vào mongo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Sau khi đăng nhập sẽ có giao diện như hình dưới đây</a:t>
            </a: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219B-5383-0D61-C506-7C2F6E1E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79" y="2083678"/>
            <a:ext cx="6903720" cy="4349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Cài đặt network access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Tiếp theo, chon </a:t>
            </a:r>
            <a:r>
              <a:rPr lang="en-US" sz="2400" b="1">
                <a:latin typeface="Tahoma"/>
                <a:ea typeface="Tahoma"/>
                <a:cs typeface="Tahoma"/>
                <a:sym typeface="Tahoma"/>
              </a:rPr>
              <a:t>Network Access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để cấp quyền cho tất cả các IP được thao tác với database</a:t>
            </a:r>
          </a:p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Tại đây chọn </a:t>
            </a:r>
            <a:r>
              <a:rPr lang="en-US" sz="2400" b="1">
                <a:latin typeface="Tahoma"/>
                <a:ea typeface="Tahoma"/>
                <a:cs typeface="Tahoma"/>
                <a:sym typeface="Tahoma"/>
              </a:rPr>
              <a:t>Add IP Address</a:t>
            </a:r>
            <a:endParaRPr lang="en-US"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599A7-06D8-8CD0-4B19-E19B5B7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44" y="3129280"/>
            <a:ext cx="7331112" cy="34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Cài đặt network access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Tiếp tục chọn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ALLOW ACCESS FROM ANYWHERE,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sau đó nhấn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Confirm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389C7-2879-8E19-01CC-95F8EE17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66" y="1798320"/>
            <a:ext cx="7503268" cy="452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28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Tạo database user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03760" y="1066799"/>
            <a:ext cx="11554559" cy="55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Tại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Database Access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chọn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Add new Database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0E31A-612B-FFD1-3402-E1C0C70C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95" y="2676207"/>
            <a:ext cx="8495209" cy="36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5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860</Words>
  <Application>Microsoft Macintosh PowerPoint</Application>
  <PresentationFormat>Widescreen</PresentationFormat>
  <Paragraphs>97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Tahoma</vt:lpstr>
      <vt:lpstr>Courier New</vt:lpstr>
      <vt:lpstr>Noto Sans Symbols</vt:lpstr>
      <vt:lpstr>Roboto</vt:lpstr>
      <vt:lpstr>Arial</vt:lpstr>
      <vt:lpstr>Times New Roman</vt:lpstr>
      <vt:lpstr>Quattrocento Sans</vt:lpstr>
      <vt:lpstr>Calibri</vt:lpstr>
      <vt:lpstr>Custom Design</vt:lpstr>
      <vt:lpstr>LẬP TRÌNH ANDROID VỚI RESTAPI</vt:lpstr>
      <vt:lpstr>Giới thiệu môn học</vt:lpstr>
      <vt:lpstr>PowerPoint Presentation</vt:lpstr>
      <vt:lpstr>PowerPoint Presentation</vt:lpstr>
      <vt:lpstr>Đăng nhập vào mongo</vt:lpstr>
      <vt:lpstr>Đăng nhập vào mongo</vt:lpstr>
      <vt:lpstr>Cài đặt network access</vt:lpstr>
      <vt:lpstr>Cài đặt network access</vt:lpstr>
      <vt:lpstr>Tạo database user</vt:lpstr>
      <vt:lpstr>Tạo database user</vt:lpstr>
      <vt:lpstr>Tạo database</vt:lpstr>
      <vt:lpstr>Tạo database</vt:lpstr>
      <vt:lpstr>Tạo database</vt:lpstr>
      <vt:lpstr>Tạo database</vt:lpstr>
      <vt:lpstr>Kết nối dự án với database mongodb</vt:lpstr>
      <vt:lpstr>Kết nối dự án với database mongodb</vt:lpstr>
      <vt:lpstr>Kết nối dự án với database mongodb</vt:lpstr>
      <vt:lpstr>Kết nối dự án với database mongodb</vt:lpstr>
      <vt:lpstr>PowerPoint Presentation</vt:lpstr>
      <vt:lpstr>Các phương thức truy vấn cơ bản</vt:lpstr>
      <vt:lpstr>Các phương thức truy vấn cơ bản</vt:lpstr>
      <vt:lpstr>PowerPoint Presentation</vt:lpstr>
      <vt:lpstr>Các phương thức api</vt:lpstr>
      <vt:lpstr>PowerPoint Presentation</vt:lpstr>
      <vt:lpstr>Viết api cơ bản</vt:lpstr>
      <vt:lpstr>Viết api cơ bản</vt:lpstr>
      <vt:lpstr>Viết api cơ bản</vt:lpstr>
      <vt:lpstr>Viết api sử dụng phương thức post</vt:lpstr>
      <vt:lpstr>Viết api sử dụng phương thức post</vt:lpstr>
      <vt:lpstr>Viết api sử dụng phương thức get</vt:lpstr>
      <vt:lpstr>Viết api sử dụng phương thức put</vt:lpstr>
      <vt:lpstr>Viết api cơ bản</vt:lpstr>
      <vt:lpstr>Test api</vt:lpstr>
      <vt:lpstr>Test api</vt:lpstr>
      <vt:lpstr>Test api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ANDROID 1</dc:title>
  <dc:creator>Hans</dc:creator>
  <cp:lastModifiedBy>Dinh Nguyen</cp:lastModifiedBy>
  <cp:revision>9</cp:revision>
  <dcterms:created xsi:type="dcterms:W3CDTF">2013-04-23T08:05:00Z</dcterms:created>
  <dcterms:modified xsi:type="dcterms:W3CDTF">2023-12-10T13:58:06Z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79C307B21C09423D983D851D9AFD5786</vt:lpwstr>
  </property>
  <property fmtid="{D5CDD505-2E9C-101B-9397-08002B2CF9AE}" pid="3" name="KSOProductBuildVer">
    <vt:lpwstr>1033-11.2.0.11417</vt:lpwstr>
  </property>
</Properties>
</file>